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1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25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64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14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562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01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9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58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71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22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65D47-EDDA-481E-98B5-F4E7F3C7D7D7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E871A-9685-4275-BA36-63A0F2308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21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151620" y="1074510"/>
            <a:ext cx="6840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0" b="1" dirty="0" smtClean="0">
                <a:latin typeface="Century Gothic" panose="020B0502020202020204" pitchFamily="34" charset="0"/>
              </a:rPr>
              <a:t>All Saints’</a:t>
            </a:r>
            <a:endParaRPr lang="en-GB" sz="1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44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99532" y="233061"/>
            <a:ext cx="730881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 smtClean="0"/>
              <a:t>Therefore</a:t>
            </a:r>
            <a:r>
              <a:rPr lang="en-GB" sz="3600" dirty="0"/>
              <a:t>, since we are surrounded by such a great cloud of witnesses, we must get rid of every weight and the sin that clings so closely, and run with endurance the race set out for us</a:t>
            </a:r>
            <a:r>
              <a:rPr lang="en-GB" sz="3600" dirty="0" smtClean="0"/>
              <a:t>,</a:t>
            </a:r>
            <a:r>
              <a:rPr lang="en-GB" sz="3600" b="1" baseline="30000" dirty="0"/>
              <a:t> </a:t>
            </a:r>
            <a:r>
              <a:rPr lang="en-GB" sz="3600" dirty="0"/>
              <a:t>keeping our eyes fixed on Jesus, the pioneer and </a:t>
            </a:r>
            <a:r>
              <a:rPr lang="en-GB" sz="3600" dirty="0" err="1" smtClean="0"/>
              <a:t>perfector</a:t>
            </a:r>
            <a:r>
              <a:rPr lang="en-GB" sz="3600" dirty="0" smtClean="0"/>
              <a:t> </a:t>
            </a:r>
            <a:r>
              <a:rPr lang="en-GB" sz="3600" dirty="0"/>
              <a:t>of our faith</a:t>
            </a:r>
            <a:r>
              <a:rPr lang="en-GB" sz="3600" dirty="0" smtClean="0"/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b="1" dirty="0" smtClean="0">
                <a:latin typeface="Century Gothic" panose="020B0502020202020204" pitchFamily="34" charset="0"/>
              </a:rPr>
              <a:t>(Hebrews 12:1-2)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02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1490" y="1628800"/>
            <a:ext cx="86410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b="1" dirty="0" smtClean="0">
                <a:latin typeface="Century Gothic" panose="020B0502020202020204" pitchFamily="34" charset="0"/>
              </a:rPr>
              <a:t>The Saints are the heroes of faith. They are those who have gone before us and are now in </a:t>
            </a:r>
            <a:r>
              <a:rPr lang="en-GB" sz="3600" b="1" dirty="0" smtClean="0">
                <a:latin typeface="Century Gothic" panose="020B0502020202020204" pitchFamily="34" charset="0"/>
              </a:rPr>
              <a:t>Heaven.</a:t>
            </a:r>
          </a:p>
          <a:p>
            <a:pPr algn="ctr">
              <a:lnSpc>
                <a:spcPct val="150000"/>
              </a:lnSpc>
            </a:pPr>
            <a:r>
              <a:rPr lang="en-GB" sz="3600" b="1" dirty="0" smtClean="0">
                <a:latin typeface="Century Gothic" panose="020B0502020202020204" pitchFamily="34" charset="0"/>
              </a:rPr>
              <a:t>Their </a:t>
            </a:r>
            <a:r>
              <a:rPr lang="en-GB" sz="3600" b="1" dirty="0" smtClean="0">
                <a:latin typeface="Century Gothic" panose="020B0502020202020204" pitchFamily="34" charset="0"/>
              </a:rPr>
              <a:t>lives can give us </a:t>
            </a:r>
            <a:r>
              <a:rPr lang="en-GB" sz="3600" b="1" dirty="0" smtClean="0">
                <a:latin typeface="Century Gothic" panose="020B0502020202020204" pitchFamily="34" charset="0"/>
              </a:rPr>
              <a:t>some insight into how to live for God.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98" y="260648"/>
            <a:ext cx="8641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b="1" dirty="0" smtClean="0">
                <a:latin typeface="Century Gothic" panose="020B0502020202020204" pitchFamily="34" charset="0"/>
              </a:rPr>
              <a:t>‘Such a great cloud of witnesses’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2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1490" y="404664"/>
            <a:ext cx="86410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b="1" dirty="0" smtClean="0">
                <a:latin typeface="Century Gothic" panose="020B0502020202020204" pitchFamily="34" charset="0"/>
              </a:rPr>
              <a:t>On Friday the Catholic Church will celebrate the feast of All Saints.</a:t>
            </a:r>
          </a:p>
          <a:p>
            <a:pPr algn="ctr">
              <a:lnSpc>
                <a:spcPct val="150000"/>
              </a:lnSpc>
            </a:pPr>
            <a:endParaRPr lang="en-GB" sz="3600" b="1" dirty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3600" b="1" dirty="0" smtClean="0">
                <a:latin typeface="Century Gothic" panose="020B0502020202020204" pitchFamily="34" charset="0"/>
              </a:rPr>
              <a:t>But what is a Saint? 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14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How Does the Catholic Church Declare Official Sai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8" y="6206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7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106</Words>
  <Application>Microsoft Office PowerPoint</Application>
  <PresentationFormat>On-screen Show (4:3)</PresentationFormat>
  <Paragraphs>9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Benson</dc:creator>
  <cp:lastModifiedBy>Sophie Benson</cp:lastModifiedBy>
  <cp:revision>6</cp:revision>
  <dcterms:created xsi:type="dcterms:W3CDTF">2019-10-18T11:32:23Z</dcterms:created>
  <dcterms:modified xsi:type="dcterms:W3CDTF">2019-10-27T20:20:35Z</dcterms:modified>
</cp:coreProperties>
</file>