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DB83A8-E9E9-4EF6-9B88-9AB8CE3ABBA7}"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38940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DB83A8-E9E9-4EF6-9B88-9AB8CE3ABBA7}"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9402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DB83A8-E9E9-4EF6-9B88-9AB8CE3ABBA7}"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143178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DB83A8-E9E9-4EF6-9B88-9AB8CE3ABBA7}"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146597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B83A8-E9E9-4EF6-9B88-9AB8CE3ABBA7}"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140591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DB83A8-E9E9-4EF6-9B88-9AB8CE3ABBA7}"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119015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DB83A8-E9E9-4EF6-9B88-9AB8CE3ABBA7}" type="datetimeFigureOut">
              <a:rPr lang="en-GB" smtClean="0"/>
              <a:t>27/10/2019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211904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DB83A8-E9E9-4EF6-9B88-9AB8CE3ABBA7}" type="datetimeFigureOut">
              <a:rPr lang="en-GB" smtClean="0"/>
              <a:t>27/10/2019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5793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B83A8-E9E9-4EF6-9B88-9AB8CE3ABBA7}" type="datetimeFigureOut">
              <a:rPr lang="en-GB" smtClean="0"/>
              <a:t>27/10/2019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11994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B83A8-E9E9-4EF6-9B88-9AB8CE3ABBA7}"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85022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B83A8-E9E9-4EF6-9B88-9AB8CE3ABBA7}"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9A1112-1223-4019-BA83-5A5A966262C2}" type="slidenum">
              <a:rPr lang="en-GB" smtClean="0"/>
              <a:t>‹#›</a:t>
            </a:fld>
            <a:endParaRPr lang="en-GB"/>
          </a:p>
        </p:txBody>
      </p:sp>
    </p:spTree>
    <p:extLst>
      <p:ext uri="{BB962C8B-B14F-4D97-AF65-F5344CB8AC3E}">
        <p14:creationId xmlns:p14="http://schemas.microsoft.com/office/powerpoint/2010/main" val="49898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B83A8-E9E9-4EF6-9B88-9AB8CE3ABBA7}" type="datetimeFigureOut">
              <a:rPr lang="en-GB" smtClean="0"/>
              <a:t>27/10/2019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A1112-1223-4019-BA83-5A5A966262C2}" type="slidenum">
              <a:rPr lang="en-GB" smtClean="0"/>
              <a:t>‹#›</a:t>
            </a:fld>
            <a:endParaRPr lang="en-GB"/>
          </a:p>
        </p:txBody>
      </p:sp>
    </p:spTree>
    <p:extLst>
      <p:ext uri="{BB962C8B-B14F-4D97-AF65-F5344CB8AC3E}">
        <p14:creationId xmlns:p14="http://schemas.microsoft.com/office/powerpoint/2010/main" val="221265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136904" cy="1752600"/>
          </a:xfrm>
        </p:spPr>
        <p:txBody>
          <a:bodyPr>
            <a:noAutofit/>
          </a:bodyPr>
          <a:lstStyle/>
          <a:p>
            <a:r>
              <a:rPr lang="en-GB" sz="3000" dirty="0">
                <a:solidFill>
                  <a:schemeClr val="bg1"/>
                </a:solidFill>
                <a:latin typeface="HP Simplified" panose="020B0606020204020204" pitchFamily="34" charset="0"/>
              </a:rPr>
              <a:t>The heart of the Church is also full of young saints who devoted their lives to Christ, many of them even to dying a martyr’s </a:t>
            </a:r>
            <a:r>
              <a:rPr lang="en-GB" sz="3000" dirty="0" smtClean="0">
                <a:solidFill>
                  <a:schemeClr val="bg1"/>
                </a:solidFill>
                <a:latin typeface="HP Simplified" panose="020B0606020204020204" pitchFamily="34" charset="0"/>
              </a:rPr>
              <a:t>death…</a:t>
            </a:r>
            <a:endParaRPr lang="en-GB" sz="3000" dirty="0">
              <a:solidFill>
                <a:schemeClr val="bg1"/>
              </a:solidFill>
              <a:latin typeface="HP Simplified" panose="020B0606020204020204" pitchFamily="34" charset="0"/>
            </a:endParaRPr>
          </a:p>
          <a:p>
            <a:r>
              <a:rPr lang="en-GB" sz="3000" dirty="0">
                <a:solidFill>
                  <a:schemeClr val="bg1"/>
                </a:solidFill>
                <a:latin typeface="HP Simplified" panose="020B0606020204020204" pitchFamily="34" charset="0"/>
              </a:rPr>
              <a:t>Their example shows what the young are capable of, when they open themselves up to encounter </a:t>
            </a:r>
            <a:r>
              <a:rPr lang="en-GB" sz="3000" dirty="0" smtClean="0">
                <a:solidFill>
                  <a:schemeClr val="bg1"/>
                </a:solidFill>
                <a:latin typeface="HP Simplified" panose="020B0606020204020204" pitchFamily="34" charset="0"/>
              </a:rPr>
              <a:t>Christ…</a:t>
            </a:r>
          </a:p>
          <a:p>
            <a:r>
              <a:rPr lang="en-GB" sz="3000" dirty="0" smtClean="0">
                <a:solidFill>
                  <a:schemeClr val="bg1"/>
                </a:solidFill>
                <a:latin typeface="HP Simplified" panose="020B0606020204020204" pitchFamily="34" charset="0"/>
              </a:rPr>
              <a:t>Some saints never reached adulthood, yet they showed us that there is another way to spend our youth. Let us recall at least some of them who, each in his or her own way, and at different periods of history, lived lives of holiness.</a:t>
            </a:r>
            <a:endParaRPr lang="en-GB" dirty="0">
              <a:solidFill>
                <a:schemeClr val="bg1"/>
              </a:solidFill>
              <a:latin typeface="HP Simplified" panose="020B0606020204020204" pitchFamily="34" charset="0"/>
            </a:endParaRPr>
          </a:p>
          <a:p>
            <a:r>
              <a:rPr lang="en-GB" dirty="0" smtClean="0">
                <a:solidFill>
                  <a:schemeClr val="bg1"/>
                </a:solidFill>
                <a:latin typeface="HP Simplified" panose="020B0606020204020204" pitchFamily="34" charset="0"/>
              </a:rPr>
              <a:t>(Pope Francis)</a:t>
            </a:r>
            <a:endParaRPr lang="en-GB" dirty="0">
              <a:solidFill>
                <a:schemeClr val="bg1"/>
              </a:solidFill>
              <a:latin typeface="HP Simplified" panose="020B0606020204020204" pitchFamily="34" charset="0"/>
            </a:endParaRPr>
          </a:p>
        </p:txBody>
      </p:sp>
    </p:spTree>
    <p:extLst>
      <p:ext uri="{BB962C8B-B14F-4D97-AF65-F5344CB8AC3E}">
        <p14:creationId xmlns:p14="http://schemas.microsoft.com/office/powerpoint/2010/main" val="35671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71401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1" y="836712"/>
            <a:ext cx="9217023" cy="5184576"/>
          </a:xfrm>
        </p:spPr>
      </p:pic>
    </p:spTree>
    <p:extLst>
      <p:ext uri="{BB962C8B-B14F-4D97-AF65-F5344CB8AC3E}">
        <p14:creationId xmlns:p14="http://schemas.microsoft.com/office/powerpoint/2010/main" val="318971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2" y="841983"/>
            <a:ext cx="9198284" cy="5174035"/>
          </a:xfrm>
        </p:spPr>
      </p:pic>
    </p:spTree>
    <p:extLst>
      <p:ext uri="{BB962C8B-B14F-4D97-AF65-F5344CB8AC3E}">
        <p14:creationId xmlns:p14="http://schemas.microsoft.com/office/powerpoint/2010/main" val="420717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2" y="841983"/>
            <a:ext cx="9198284" cy="5174035"/>
          </a:xfrm>
        </p:spPr>
      </p:pic>
    </p:spTree>
    <p:extLst>
      <p:ext uri="{BB962C8B-B14F-4D97-AF65-F5344CB8AC3E}">
        <p14:creationId xmlns:p14="http://schemas.microsoft.com/office/powerpoint/2010/main" val="356497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7" y="820279"/>
            <a:ext cx="9275454" cy="5217443"/>
          </a:xfrm>
        </p:spPr>
      </p:pic>
    </p:spTree>
    <p:extLst>
      <p:ext uri="{BB962C8B-B14F-4D97-AF65-F5344CB8AC3E}">
        <p14:creationId xmlns:p14="http://schemas.microsoft.com/office/powerpoint/2010/main" val="183244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7" y="820279"/>
            <a:ext cx="9275454" cy="5217443"/>
          </a:xfrm>
        </p:spPr>
      </p:pic>
    </p:spTree>
    <p:extLst>
      <p:ext uri="{BB962C8B-B14F-4D97-AF65-F5344CB8AC3E}">
        <p14:creationId xmlns:p14="http://schemas.microsoft.com/office/powerpoint/2010/main" val="1251644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101</Words>
  <Application>Microsoft Office PowerPoint</Application>
  <PresentationFormat>On-screen Show (4:3)</PresentationFormat>
  <Paragraphs>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Benson</dc:creator>
  <cp:lastModifiedBy>Sophie Benson</cp:lastModifiedBy>
  <cp:revision>2</cp:revision>
  <dcterms:created xsi:type="dcterms:W3CDTF">2019-10-27T20:22:43Z</dcterms:created>
  <dcterms:modified xsi:type="dcterms:W3CDTF">2019-10-27T20:26:30Z</dcterms:modified>
</cp:coreProperties>
</file>