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3153-0D31-49E5-8F6E-EBB257EC655F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91E3-B7DB-4055-906B-4F0ECBB8F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3153-0D31-49E5-8F6E-EBB257EC655F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91E3-B7DB-4055-906B-4F0ECBB8F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50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3153-0D31-49E5-8F6E-EBB257EC655F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91E3-B7DB-4055-906B-4F0ECBB8F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02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3153-0D31-49E5-8F6E-EBB257EC655F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91E3-B7DB-4055-906B-4F0ECBB8F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1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3153-0D31-49E5-8F6E-EBB257EC655F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91E3-B7DB-4055-906B-4F0ECBB8F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3153-0D31-49E5-8F6E-EBB257EC655F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91E3-B7DB-4055-906B-4F0ECBB8F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30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3153-0D31-49E5-8F6E-EBB257EC655F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91E3-B7DB-4055-906B-4F0ECBB8F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6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3153-0D31-49E5-8F6E-EBB257EC655F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91E3-B7DB-4055-906B-4F0ECBB8F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87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3153-0D31-49E5-8F6E-EBB257EC655F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91E3-B7DB-4055-906B-4F0ECBB8F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3153-0D31-49E5-8F6E-EBB257EC655F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91E3-B7DB-4055-906B-4F0ECBB8F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29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3153-0D31-49E5-8F6E-EBB257EC655F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91E3-B7DB-4055-906B-4F0ECBB8F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6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3153-0D31-49E5-8F6E-EBB257EC655F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291E3-B7DB-4055-906B-4F0ECBB8F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8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7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" y="856283"/>
            <a:ext cx="9147440" cy="5145435"/>
          </a:xfrm>
        </p:spPr>
      </p:pic>
    </p:spTree>
    <p:extLst>
      <p:ext uri="{BB962C8B-B14F-4D97-AF65-F5344CB8AC3E}">
        <p14:creationId xmlns:p14="http://schemas.microsoft.com/office/powerpoint/2010/main" val="133943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27" y="820279"/>
            <a:ext cx="9275454" cy="5217443"/>
          </a:xfrm>
        </p:spPr>
      </p:pic>
    </p:spTree>
    <p:extLst>
      <p:ext uri="{BB962C8B-B14F-4D97-AF65-F5344CB8AC3E}">
        <p14:creationId xmlns:p14="http://schemas.microsoft.com/office/powerpoint/2010/main" val="370118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" y="856283"/>
            <a:ext cx="9147440" cy="5145435"/>
          </a:xfrm>
        </p:spPr>
      </p:pic>
    </p:spTree>
    <p:extLst>
      <p:ext uri="{BB962C8B-B14F-4D97-AF65-F5344CB8AC3E}">
        <p14:creationId xmlns:p14="http://schemas.microsoft.com/office/powerpoint/2010/main" val="312480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" y="856283"/>
            <a:ext cx="9147440" cy="5145435"/>
          </a:xfrm>
        </p:spPr>
      </p:pic>
    </p:spTree>
    <p:extLst>
      <p:ext uri="{BB962C8B-B14F-4D97-AF65-F5344CB8AC3E}">
        <p14:creationId xmlns:p14="http://schemas.microsoft.com/office/powerpoint/2010/main" val="186677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" y="856283"/>
            <a:ext cx="9147440" cy="5145435"/>
          </a:xfrm>
        </p:spPr>
      </p:pic>
    </p:spTree>
    <p:extLst>
      <p:ext uri="{BB962C8B-B14F-4D97-AF65-F5344CB8AC3E}">
        <p14:creationId xmlns:p14="http://schemas.microsoft.com/office/powerpoint/2010/main" val="286267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" y="856283"/>
            <a:ext cx="9147440" cy="5145435"/>
          </a:xfrm>
        </p:spPr>
      </p:pic>
    </p:spTree>
    <p:extLst>
      <p:ext uri="{BB962C8B-B14F-4D97-AF65-F5344CB8AC3E}">
        <p14:creationId xmlns:p14="http://schemas.microsoft.com/office/powerpoint/2010/main" val="247281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1</cp:revision>
  <dcterms:created xsi:type="dcterms:W3CDTF">2019-10-14T10:45:06Z</dcterms:created>
  <dcterms:modified xsi:type="dcterms:W3CDTF">2019-10-27T20:27:00Z</dcterms:modified>
</cp:coreProperties>
</file>