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5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2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9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4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7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1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2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CBEE0-7CB0-4F5E-BE09-A287C187DBA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4759-2D41-44DF-AD6C-55636A4FC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" y="856283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65572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2" y="845914"/>
            <a:ext cx="9184305" cy="5166172"/>
          </a:xfrm>
        </p:spPr>
      </p:pic>
    </p:spTree>
    <p:extLst>
      <p:ext uri="{BB962C8B-B14F-4D97-AF65-F5344CB8AC3E}">
        <p14:creationId xmlns:p14="http://schemas.microsoft.com/office/powerpoint/2010/main" val="40385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" y="856283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32346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" y="856283"/>
            <a:ext cx="9147439" cy="5145435"/>
          </a:xfrm>
        </p:spPr>
      </p:pic>
    </p:spTree>
    <p:extLst>
      <p:ext uri="{BB962C8B-B14F-4D97-AF65-F5344CB8AC3E}">
        <p14:creationId xmlns:p14="http://schemas.microsoft.com/office/powerpoint/2010/main" val="347673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2019-10-14T10:12:35Z</dcterms:created>
  <dcterms:modified xsi:type="dcterms:W3CDTF">2019-10-27T20:27:27Z</dcterms:modified>
</cp:coreProperties>
</file>