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1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2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9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2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8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9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7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7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5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8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4007-F72C-42A2-BBC1-01F5D2B22196}" type="datetimeFigureOut">
              <a:rPr lang="en-GB" smtClean="0"/>
              <a:t>27/10/2019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067F-7ADE-4751-8662-B267E0C48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ophie.benson\Downloads\Life to The Fu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sophie.benson\Downloads\Life to The Full (4)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424"/>
            <a:ext cx="9144000" cy="51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sophie.benson\Downloads\Life to The Full (4)\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" y="864848"/>
            <a:ext cx="9117603" cy="51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40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sophie.benson\Downloads\Life to The Full (4)\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424"/>
            <a:ext cx="9144000" cy="51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6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sophie.benson\Downloads\Life to The Full (4)\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442"/>
            <a:ext cx="9272286" cy="52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5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Benson</dc:creator>
  <cp:lastModifiedBy>Sophie Benson</cp:lastModifiedBy>
  <cp:revision>2</cp:revision>
  <dcterms:created xsi:type="dcterms:W3CDTF">2019-10-27T20:27:57Z</dcterms:created>
  <dcterms:modified xsi:type="dcterms:W3CDTF">2019-10-27T20:59:18Z</dcterms:modified>
</cp:coreProperties>
</file>