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48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3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1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7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1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8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3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0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8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7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3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1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3372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latin typeface="HP Simplified" panose="020B0606020204020204" pitchFamily="34" charset="0"/>
                <a:cs typeface="Aparajita" panose="020B0604020202020204" pitchFamily="34" charset="0"/>
              </a:rPr>
              <a:t>LEST WE FORGET</a:t>
            </a:r>
            <a:endParaRPr lang="en-GB" sz="8000" dirty="0">
              <a:solidFill>
                <a:schemeClr val="bg1"/>
              </a:solidFill>
              <a:latin typeface="HP Simplified" panose="020B0606020204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1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HP Simplified" panose="020B0606020204020204" pitchFamily="34" charset="0"/>
                <a:ea typeface="Batang" panose="02030600000101010101" pitchFamily="18" charset="-127"/>
              </a:rPr>
              <a:t>Love each other as I have loved you. Greater love has no one than this: to lay down one’s life for one’s friends. You are my friends if you do what I command.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										John 15 13-14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9746" y="354395"/>
            <a:ext cx="70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smtClean="0">
                <a:latin typeface="HP Simplified" panose="020B0606020204020204" pitchFamily="34" charset="0"/>
              </a:rPr>
              <a:t>November is a month where we remember all those who we have lost.</a:t>
            </a:r>
          </a:p>
          <a:p>
            <a:pPr algn="just"/>
            <a:endParaRPr lang="en-GB" sz="3600" dirty="0">
              <a:latin typeface="HP Simplified" panose="020B0606020204020204" pitchFamily="34" charset="0"/>
            </a:endParaRPr>
          </a:p>
          <a:p>
            <a:pPr algn="just"/>
            <a:r>
              <a:rPr lang="en-GB" sz="3600" dirty="0" smtClean="0">
                <a:latin typeface="HP Simplified" panose="020B0606020204020204" pitchFamily="34" charset="0"/>
              </a:rPr>
              <a:t>However, November is also a time were we remember those who have given up their lives so that we might live.</a:t>
            </a:r>
            <a:endParaRPr lang="en-GB" sz="36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 b="4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350" y="0"/>
            <a:ext cx="9467850" cy="5509200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  <a:t>Almighty and eternal God,</a:t>
            </a:r>
            <a:b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</a:br>
            <a: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  <a:t>from whose love in Christ we cannot be parted,</a:t>
            </a:r>
            <a:b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</a:br>
            <a: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  <a:t>either by death or life:</a:t>
            </a:r>
            <a:b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</a:br>
            <a: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  <a:t>hear our prayers and thanksgivings</a:t>
            </a:r>
            <a:b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</a:br>
            <a: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  <a:t>for all whom we remember;</a:t>
            </a:r>
            <a:b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</a:br>
            <a: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  <a:t>fulfil in them the purpose of your love;</a:t>
            </a:r>
            <a:b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</a:br>
            <a: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  <a:t>and bring us all, with them, to your eternal joy;</a:t>
            </a:r>
            <a:b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</a:br>
            <a:endParaRPr lang="en-GB" sz="3200" b="1" dirty="0" smtClean="0">
              <a:solidFill>
                <a:schemeClr val="bg1"/>
              </a:solidFill>
              <a:effectLst/>
              <a:latin typeface="HP Simplified" panose="020B0606020204020204" pitchFamily="34" charset="0"/>
              <a:ea typeface="Batang" panose="02030600000101010101" pitchFamily="18" charset="-127"/>
            </a:endParaRPr>
          </a:p>
          <a:p>
            <a:r>
              <a:rPr lang="en-GB" sz="3200" b="1" dirty="0" smtClean="0">
                <a:solidFill>
                  <a:schemeClr val="bg1"/>
                </a:solidFill>
                <a:latin typeface="HP Simplified" panose="020B0606020204020204" pitchFamily="34" charset="0"/>
                <a:ea typeface="Batang" panose="02030600000101010101" pitchFamily="18" charset="-127"/>
              </a:rPr>
              <a:t>We ask this t</a:t>
            </a:r>
            <a: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  <a:t>hrough Jesus Christ our Lord.  </a:t>
            </a:r>
          </a:p>
          <a:p>
            <a:endParaRPr lang="en-GB" sz="3200" b="1" dirty="0">
              <a:solidFill>
                <a:schemeClr val="bg1"/>
              </a:solidFill>
              <a:latin typeface="HP Simplified" panose="020B0606020204020204" pitchFamily="34" charset="0"/>
              <a:ea typeface="Batang" panose="02030600000101010101" pitchFamily="18" charset="-127"/>
            </a:endParaRPr>
          </a:p>
          <a:p>
            <a:r>
              <a:rPr lang="en-GB" sz="3200" b="1" dirty="0" smtClean="0">
                <a:solidFill>
                  <a:schemeClr val="bg1"/>
                </a:solidFill>
                <a:effectLst/>
                <a:latin typeface="HP Simplified" panose="020B0606020204020204" pitchFamily="34" charset="0"/>
                <a:ea typeface="Batang" panose="02030600000101010101" pitchFamily="18" charset="-127"/>
              </a:rPr>
              <a:t>	Amen.</a:t>
            </a:r>
            <a:endParaRPr lang="en-GB" sz="3200" b="1" dirty="0">
              <a:solidFill>
                <a:schemeClr val="bg1"/>
              </a:solidFill>
              <a:latin typeface="HP Simplified" panose="020B0606020204020204" pitchFamily="34" charset="0"/>
              <a:ea typeface="Batang" panose="02030600000101010101" pitchFamily="18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9" y="4088736"/>
            <a:ext cx="5875421" cy="41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4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82</Words>
  <Application>Microsoft Office PowerPoint</Application>
  <PresentationFormat>Custom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Thornleigh Salesian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Fairley</dc:creator>
  <cp:lastModifiedBy>Sophie Benson</cp:lastModifiedBy>
  <cp:revision>4</cp:revision>
  <dcterms:created xsi:type="dcterms:W3CDTF">2017-11-03T07:56:53Z</dcterms:created>
  <dcterms:modified xsi:type="dcterms:W3CDTF">2019-11-03T18:24:53Z</dcterms:modified>
</cp:coreProperties>
</file>