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488" y="-6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3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31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30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87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1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8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3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60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8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77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3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20CA-F3DD-4C14-AD42-F0513A6C8C40}" type="datetimeFigureOut">
              <a:rPr lang="en-GB" smtClean="0"/>
              <a:t>03/11/2019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B015-A580-42B1-9BAF-7AA74B33F4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1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7337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smtClean="0">
                <a:solidFill>
                  <a:schemeClr val="bg1"/>
                </a:solidFill>
                <a:latin typeface="HP Simplified" panose="020B0606020204020204" pitchFamily="34" charset="0"/>
                <a:cs typeface="Aparajita" panose="020B0604020202020204" pitchFamily="34" charset="0"/>
              </a:rPr>
              <a:t>LEST WE FORGET</a:t>
            </a:r>
            <a:endParaRPr lang="en-GB" sz="8000" dirty="0">
              <a:solidFill>
                <a:schemeClr val="bg1"/>
              </a:solidFill>
              <a:latin typeface="HP Simplified" panose="020B0606020204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19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HP Simplified" panose="020B0606020204020204" pitchFamily="34" charset="0"/>
                <a:ea typeface="Batang" panose="02030600000101010101" pitchFamily="18" charset="-127"/>
              </a:rPr>
              <a:t>Love each other as I have loved you. Greater love has no one than this: to lay down one’s life for one’s friends. You are my friends if you do what I command.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										John 15 13-14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16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6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4686" y="667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92"/>
          <a:stretch/>
        </p:blipFill>
        <p:spPr>
          <a:xfrm>
            <a:off x="-58057" y="1977284"/>
            <a:ext cx="12308114" cy="490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12" y="0"/>
            <a:ext cx="5465898" cy="52849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36456" y="1490008"/>
            <a:ext cx="686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chemeClr val="bg1"/>
                </a:solidFill>
                <a:latin typeface="HP Simplified" panose="020B0606020204020204" pitchFamily="34" charset="0"/>
              </a:rPr>
              <a:t>The Commonwealth War Graves </a:t>
            </a:r>
            <a:r>
              <a:rPr lang="en-GB" sz="2400" b="1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Commission </a:t>
            </a:r>
            <a:r>
              <a:rPr lang="en-GB" sz="2400" b="1" dirty="0">
                <a:solidFill>
                  <a:schemeClr val="bg1"/>
                </a:solidFill>
                <a:latin typeface="HP Simplified" panose="020B0606020204020204" pitchFamily="34" charset="0"/>
              </a:rPr>
              <a:t>honours the 1.7 million men and women of the Commonwealth forces who died in the First and Second World Wars, and ensures they will never be forgotten.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057" y="5438118"/>
            <a:ext cx="6096000" cy="1323439"/>
          </a:xfrm>
          <a:prstGeom prst="rect">
            <a:avLst/>
          </a:prstGeom>
          <a:solidFill>
            <a:srgbClr val="C00000">
              <a:alpha val="53000"/>
            </a:srgbClr>
          </a:solidFill>
        </p:spPr>
        <p:txBody>
          <a:bodyPr>
            <a:spAutoFit/>
          </a:bodyPr>
          <a:lstStyle/>
          <a:p>
            <a:pPr algn="just"/>
            <a:r>
              <a:rPr lang="en-GB" sz="2000" dirty="0">
                <a:solidFill>
                  <a:schemeClr val="bg1"/>
                </a:solidFill>
                <a:latin typeface="HP Simplified" panose="020B0606020204020204" pitchFamily="34" charset="0"/>
              </a:rPr>
              <a:t>Our work commemorates the war dead, from building and maintaining our cemeteries and memorials at 23,000 locations in more than 150 countries to preservation of our extensive records and archives. </a:t>
            </a:r>
          </a:p>
        </p:txBody>
      </p:sp>
    </p:spTree>
    <p:extLst>
      <p:ext uri="{BB962C8B-B14F-4D97-AF65-F5344CB8AC3E}">
        <p14:creationId xmlns:p14="http://schemas.microsoft.com/office/powerpoint/2010/main" val="14932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7"/>
          <a:stretch/>
        </p:blipFill>
        <p:spPr>
          <a:xfrm>
            <a:off x="0" y="-635287"/>
            <a:ext cx="12308114" cy="7493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>
                <a:latin typeface="HP Simplified" panose="020B0606020204020204" pitchFamily="34" charset="0"/>
                <a:cs typeface="Adobe Hebrew" panose="02040503050201020203" pitchFamily="18" charset="-79"/>
              </a:rPr>
              <a:t>Let us remember before God, and commend to his sure keeping, those who have </a:t>
            </a:r>
            <a:r>
              <a:rPr lang="en-GB" sz="3000" dirty="0" smtClean="0">
                <a:latin typeface="HP Simplified" panose="020B0606020204020204" pitchFamily="34" charset="0"/>
                <a:cs typeface="Adobe Hebrew" panose="02040503050201020203" pitchFamily="18" charset="-79"/>
              </a:rPr>
              <a:t>died for </a:t>
            </a:r>
            <a:r>
              <a:rPr lang="en-GB" sz="3000" dirty="0">
                <a:latin typeface="HP Simplified" panose="020B0606020204020204" pitchFamily="34" charset="0"/>
                <a:cs typeface="Adobe Hebrew" panose="02040503050201020203" pitchFamily="18" charset="-79"/>
              </a:rPr>
              <a:t>their country in war and peace; those whom we knew, and those whose memory </a:t>
            </a:r>
            <a:r>
              <a:rPr lang="en-GB" sz="3000" dirty="0" smtClean="0">
                <a:latin typeface="HP Simplified" panose="020B0606020204020204" pitchFamily="34" charset="0"/>
                <a:cs typeface="Adobe Hebrew" panose="02040503050201020203" pitchFamily="18" charset="-79"/>
              </a:rPr>
              <a:t>we treasure</a:t>
            </a:r>
            <a:r>
              <a:rPr lang="en-GB" sz="3000" dirty="0">
                <a:latin typeface="HP Simplified" panose="020B0606020204020204" pitchFamily="34" charset="0"/>
                <a:cs typeface="Adobe Hebrew" panose="02040503050201020203" pitchFamily="18" charset="-79"/>
              </a:rPr>
              <a:t>, and all who lived and died in the service of their country and mankind.</a:t>
            </a:r>
          </a:p>
        </p:txBody>
      </p:sp>
    </p:spTree>
    <p:extLst>
      <p:ext uri="{BB962C8B-B14F-4D97-AF65-F5344CB8AC3E}">
        <p14:creationId xmlns:p14="http://schemas.microsoft.com/office/powerpoint/2010/main" val="9913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158</Words>
  <Application>Microsoft Office PowerPoint</Application>
  <PresentationFormat>Custom</PresentationFormat>
  <Paragraphs>22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Thornleigh Salesian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Fairley</dc:creator>
  <cp:lastModifiedBy>Sophie Benson</cp:lastModifiedBy>
  <cp:revision>12</cp:revision>
  <dcterms:created xsi:type="dcterms:W3CDTF">2017-11-03T07:56:53Z</dcterms:created>
  <dcterms:modified xsi:type="dcterms:W3CDTF">2019-11-03T18:42:49Z</dcterms:modified>
</cp:coreProperties>
</file>