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888" y="-27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20CA-F3DD-4C14-AD42-F0513A6C8C40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B015-A580-42B1-9BAF-7AA74B33F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43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20CA-F3DD-4C14-AD42-F0513A6C8C40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B015-A580-42B1-9BAF-7AA74B33F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31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20CA-F3DD-4C14-AD42-F0513A6C8C40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B015-A580-42B1-9BAF-7AA74B33F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30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20CA-F3DD-4C14-AD42-F0513A6C8C40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B015-A580-42B1-9BAF-7AA74B33F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87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20CA-F3DD-4C14-AD42-F0513A6C8C40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B015-A580-42B1-9BAF-7AA74B33F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1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20CA-F3DD-4C14-AD42-F0513A6C8C40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B015-A580-42B1-9BAF-7AA74B33F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68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20CA-F3DD-4C14-AD42-F0513A6C8C40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B015-A580-42B1-9BAF-7AA74B33F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43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20CA-F3DD-4C14-AD42-F0513A6C8C40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B015-A580-42B1-9BAF-7AA74B33F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60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20CA-F3DD-4C14-AD42-F0513A6C8C40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B015-A580-42B1-9BAF-7AA74B33F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08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20CA-F3DD-4C14-AD42-F0513A6C8C40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B015-A580-42B1-9BAF-7AA74B33F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77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20CA-F3DD-4C14-AD42-F0513A6C8C40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B015-A580-42B1-9BAF-7AA74B33F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63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020CA-F3DD-4C14-AD42-F0513A6C8C40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3B015-A580-42B1-9BAF-7AA74B33F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01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73372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latin typeface="HP Simplified" panose="020B0606020204020204" pitchFamily="34" charset="0"/>
                <a:cs typeface="Aparajita" panose="020B0604020202020204" pitchFamily="34" charset="0"/>
              </a:rPr>
              <a:t>LEST WE FORGET</a:t>
            </a:r>
            <a:endParaRPr lang="en-GB" sz="8000" dirty="0">
              <a:solidFill>
                <a:schemeClr val="bg1"/>
              </a:solidFill>
              <a:latin typeface="HP Simplified" panose="020B0606020204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19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HP Simplified" panose="020B0606020204020204" pitchFamily="34" charset="0"/>
                <a:ea typeface="Batang" panose="02030600000101010101" pitchFamily="18" charset="-127"/>
              </a:rPr>
              <a:t>Love each other as I have loved you. Greater love has no one than this: to lay down one’s life for one’s friends. You are my friends if you do what I command.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	</a:t>
            </a:r>
            <a:r>
              <a:rPr lang="en-GB" dirty="0" smtClean="0">
                <a:solidFill>
                  <a:schemeClr val="bg1"/>
                </a:solidFill>
              </a:rPr>
              <a:t>										John 15 13-14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16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9"/>
          <a:stretch/>
        </p:blipFill>
        <p:spPr>
          <a:xfrm>
            <a:off x="1" y="0"/>
            <a:ext cx="12268200" cy="77150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657" y="128174"/>
            <a:ext cx="9753599" cy="2554545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HP Simplified" panose="020B0606020204020204" pitchFamily="34" charset="0"/>
              </a:rPr>
              <a:t>This Sunday memorials around the country will be adorned by poppies. A sea of red.</a:t>
            </a:r>
          </a:p>
          <a:p>
            <a:endParaRPr lang="en-GB" sz="2800" dirty="0">
              <a:latin typeface="HP Simplified" panose="020B0606020204020204" pitchFamily="34" charset="0"/>
            </a:endParaRPr>
          </a:p>
          <a:p>
            <a:r>
              <a:rPr lang="en-GB" sz="2800" dirty="0" smtClean="0">
                <a:latin typeface="HP Simplified" panose="020B0606020204020204" pitchFamily="34" charset="0"/>
              </a:rPr>
              <a:t>As we remember let us take a few moments to remember those who we know we have lost. </a:t>
            </a:r>
          </a:p>
          <a:p>
            <a:endParaRPr lang="en-GB" sz="2000" dirty="0" smtClean="0">
              <a:latin typeface="HP Simplifi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0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90750" y="38100"/>
            <a:ext cx="985610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200" dirty="0">
                <a:solidFill>
                  <a:schemeClr val="bg1"/>
                </a:solidFill>
                <a:latin typeface="HP Simplified" panose="020B0606020204020204" pitchFamily="34" charset="0"/>
              </a:rPr>
              <a:t>Lord God,</a:t>
            </a:r>
            <a:r>
              <a:rPr lang="en-GB" sz="3200" dirty="0">
                <a:solidFill>
                  <a:schemeClr val="bg1"/>
                </a:solidFill>
                <a:latin typeface="HP Simplified" panose="020B0606020204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HP Simplified" panose="020B0606020204020204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HP Simplified" panose="020B0606020204020204" pitchFamily="34" charset="0"/>
              </a:rPr>
              <a:t>you are attentive to the voice </a:t>
            </a:r>
            <a:endParaRPr lang="en-GB" sz="3200" dirty="0" smtClean="0">
              <a:solidFill>
                <a:schemeClr val="bg1"/>
              </a:solidFill>
              <a:latin typeface="HP Simplified" panose="020B0606020204020204" pitchFamily="34" charset="0"/>
            </a:endParaRPr>
          </a:p>
          <a:p>
            <a:pPr algn="r"/>
            <a:r>
              <a:rPr lang="en-GB" sz="32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of </a:t>
            </a:r>
            <a:r>
              <a:rPr lang="en-GB" sz="3200" dirty="0">
                <a:solidFill>
                  <a:schemeClr val="bg1"/>
                </a:solidFill>
                <a:latin typeface="HP Simplified" panose="020B0606020204020204" pitchFamily="34" charset="0"/>
              </a:rPr>
              <a:t>our </a:t>
            </a:r>
            <a:r>
              <a:rPr lang="en-GB" sz="32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pleading.</a:t>
            </a:r>
          </a:p>
          <a:p>
            <a:pPr algn="r"/>
            <a:r>
              <a:rPr lang="en-GB" sz="3200" dirty="0">
                <a:solidFill>
                  <a:schemeClr val="bg1"/>
                </a:solidFill>
                <a:latin typeface="HP Simplified" panose="020B0606020204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HP Simplified" panose="020B0606020204020204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HP Simplified" panose="020B0606020204020204" pitchFamily="34" charset="0"/>
              </a:rPr>
              <a:t>Let us find in your Son</a:t>
            </a:r>
            <a:r>
              <a:rPr lang="en-GB" sz="3200" dirty="0">
                <a:solidFill>
                  <a:schemeClr val="bg1"/>
                </a:solidFill>
                <a:latin typeface="HP Simplified" panose="020B0606020204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HP Simplified" panose="020B0606020204020204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HP Simplified" panose="020B0606020204020204" pitchFamily="34" charset="0"/>
              </a:rPr>
              <a:t>comfort in our sadness,</a:t>
            </a:r>
            <a:r>
              <a:rPr lang="en-GB" sz="3200" dirty="0">
                <a:solidFill>
                  <a:schemeClr val="bg1"/>
                </a:solidFill>
                <a:latin typeface="HP Simplified" panose="020B0606020204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HP Simplified" panose="020B0606020204020204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HP Simplified" panose="020B0606020204020204" pitchFamily="34" charset="0"/>
              </a:rPr>
              <a:t>certainty in our doubt,</a:t>
            </a:r>
            <a:r>
              <a:rPr lang="en-GB" sz="3200" dirty="0">
                <a:solidFill>
                  <a:schemeClr val="bg1"/>
                </a:solidFill>
                <a:latin typeface="HP Simplified" panose="020B0606020204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HP Simplified" panose="020B0606020204020204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HP Simplified" panose="020B0606020204020204" pitchFamily="34" charset="0"/>
              </a:rPr>
              <a:t>and courage to </a:t>
            </a:r>
            <a:r>
              <a:rPr lang="en-GB" sz="32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live</a:t>
            </a:r>
          </a:p>
          <a:p>
            <a:pPr algn="r"/>
            <a:r>
              <a:rPr lang="en-GB" sz="32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through difficult moments.</a:t>
            </a:r>
          </a:p>
          <a:p>
            <a:pPr algn="r"/>
            <a:r>
              <a:rPr lang="en-GB" sz="3200" dirty="0">
                <a:solidFill>
                  <a:schemeClr val="bg1"/>
                </a:solidFill>
                <a:latin typeface="HP Simplified" panose="020B0606020204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HP Simplified" panose="020B0606020204020204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HP Simplified" panose="020B0606020204020204" pitchFamily="34" charset="0"/>
              </a:rPr>
              <a:t>Make our faith strong</a:t>
            </a:r>
            <a:r>
              <a:rPr lang="en-GB" sz="3200" dirty="0">
                <a:solidFill>
                  <a:schemeClr val="bg1"/>
                </a:solidFill>
                <a:latin typeface="HP Simplified" panose="020B0606020204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latin typeface="HP Simplified" panose="020B0606020204020204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HP Simplified" panose="020B0606020204020204" pitchFamily="34" charset="0"/>
              </a:rPr>
              <a:t>through Christ our Lord</a:t>
            </a:r>
            <a:r>
              <a:rPr lang="en-GB" sz="32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.</a:t>
            </a:r>
            <a:endParaRPr lang="en-GB" sz="3200" dirty="0">
              <a:solidFill>
                <a:schemeClr val="bg1"/>
              </a:solidFill>
              <a:latin typeface="HP Simplified" panose="020B0606020204020204" pitchFamily="34" charset="0"/>
            </a:endParaRPr>
          </a:p>
          <a:p>
            <a:pPr algn="r"/>
            <a:r>
              <a:rPr lang="en-GB" sz="3200" dirty="0" smtClean="0">
                <a:solidFill>
                  <a:schemeClr val="bg1"/>
                </a:solidFill>
                <a:latin typeface="HP Simplified" panose="020B0606020204020204" pitchFamily="34" charset="0"/>
              </a:rPr>
              <a:t>Amen.</a:t>
            </a:r>
            <a:endParaRPr lang="en-GB" sz="3200" dirty="0">
              <a:solidFill>
                <a:schemeClr val="bg1"/>
              </a:solidFill>
              <a:latin typeface="HP Simplifi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21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79</Words>
  <Application>Microsoft Office PowerPoint</Application>
  <PresentationFormat>Custom</PresentationFormat>
  <Paragraphs>28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Thornleigh Salesian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Fairley</dc:creator>
  <cp:lastModifiedBy>Sophie Benson</cp:lastModifiedBy>
  <cp:revision>22</cp:revision>
  <dcterms:created xsi:type="dcterms:W3CDTF">2017-11-03T07:56:53Z</dcterms:created>
  <dcterms:modified xsi:type="dcterms:W3CDTF">2019-11-03T18:51:46Z</dcterms:modified>
</cp:coreProperties>
</file>