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62" r:id="rId7"/>
    <p:sldId id="263" r:id="rId8"/>
    <p:sldId id="260" r:id="rId9"/>
    <p:sldId id="261" r:id="rId10"/>
    <p:sldId id="268" r:id="rId11"/>
    <p:sldId id="269" r:id="rId12"/>
    <p:sldId id="258" r:id="rId13"/>
    <p:sldId id="259" r:id="rId14"/>
    <p:sldId id="266" r:id="rId15"/>
    <p:sldId id="267" r:id="rId16"/>
    <p:sldId id="264" r:id="rId17"/>
    <p:sldId id="265"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18288000" cy="10287000"/>
  <p:notesSz cx="6858000" cy="9144000"/>
  <p:embeddedFontLst>
    <p:embeddedFont>
      <p:font typeface="Arimo" panose="020B0604020202020204" charset="0"/>
      <p:regular r:id="rId43"/>
    </p:embeddedFont>
    <p:embeddedFont>
      <p:font typeface="Barlow Condensed Bold" panose="020B0604020202020204" charset="0"/>
      <p:regular r:id="rId44"/>
    </p:embeddedFont>
    <p:embeddedFont>
      <p:font typeface="Calibri" panose="020F0502020204030204" pitchFamily="34" charset="0"/>
      <p:regular r:id="rId45"/>
      <p:bold r:id="rId46"/>
      <p:italic r:id="rId47"/>
      <p:boldItalic r:id="rId48"/>
    </p:embeddedFont>
    <p:embeddedFont>
      <p:font typeface="Heebo Regular" panose="020B0604020202020204" charset="-79"/>
      <p:regular r:id="rId49"/>
    </p:embeddedFont>
    <p:embeddedFont>
      <p:font typeface="Heebo Regular Bold" panose="020B0604020202020204" charset="-79"/>
      <p:regular r:id="rId50"/>
    </p:embeddedFont>
    <p:embeddedFont>
      <p:font typeface="Heebo Thin Bold" panose="020B0604020202020204" charset="-79"/>
      <p:regular r:id="rId51"/>
    </p:embeddedFont>
    <p:embeddedFont>
      <p:font typeface="Karumbi"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4" d="100"/>
          <a:sy n="64" d="100"/>
        </p:scale>
        <p:origin x="126" y="3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Reed" userId="6cd2ba07-f40e-4097-b98d-3f46e87e23d4" providerId="ADAL" clId="{F11722D8-5E35-4ACE-86DD-8D200B647DAF}"/>
    <pc:docChg chg="addSld modSld">
      <pc:chgData name="Sophie Reed" userId="6cd2ba07-f40e-4097-b98d-3f46e87e23d4" providerId="ADAL" clId="{F11722D8-5E35-4ACE-86DD-8D200B647DAF}" dt="2020-11-18T13:52:59.568" v="23"/>
      <pc:docMkLst>
        <pc:docMk/>
      </pc:docMkLst>
      <pc:sldChg chg="add">
        <pc:chgData name="Sophie Reed" userId="6cd2ba07-f40e-4097-b98d-3f46e87e23d4" providerId="ADAL" clId="{F11722D8-5E35-4ACE-86DD-8D200B647DAF}" dt="2020-11-18T13:52:21.717" v="1"/>
        <pc:sldMkLst>
          <pc:docMk/>
          <pc:sldMk cId="2453467265" sldId="282"/>
        </pc:sldMkLst>
      </pc:sldChg>
      <pc:sldChg chg="add">
        <pc:chgData name="Sophie Reed" userId="6cd2ba07-f40e-4097-b98d-3f46e87e23d4" providerId="ADAL" clId="{F11722D8-5E35-4ACE-86DD-8D200B647DAF}" dt="2020-11-18T13:52:25.850" v="3"/>
        <pc:sldMkLst>
          <pc:docMk/>
          <pc:sldMk cId="471387772" sldId="283"/>
        </pc:sldMkLst>
      </pc:sldChg>
      <pc:sldChg chg="add">
        <pc:chgData name="Sophie Reed" userId="6cd2ba07-f40e-4097-b98d-3f46e87e23d4" providerId="ADAL" clId="{F11722D8-5E35-4ACE-86DD-8D200B647DAF}" dt="2020-11-18T13:52:27.270" v="5"/>
        <pc:sldMkLst>
          <pc:docMk/>
          <pc:sldMk cId="3486075892" sldId="284"/>
        </pc:sldMkLst>
      </pc:sldChg>
      <pc:sldChg chg="add">
        <pc:chgData name="Sophie Reed" userId="6cd2ba07-f40e-4097-b98d-3f46e87e23d4" providerId="ADAL" clId="{F11722D8-5E35-4ACE-86DD-8D200B647DAF}" dt="2020-11-18T13:52:28.935" v="7"/>
        <pc:sldMkLst>
          <pc:docMk/>
          <pc:sldMk cId="1304648858" sldId="285"/>
        </pc:sldMkLst>
      </pc:sldChg>
      <pc:sldChg chg="add">
        <pc:chgData name="Sophie Reed" userId="6cd2ba07-f40e-4097-b98d-3f46e87e23d4" providerId="ADAL" clId="{F11722D8-5E35-4ACE-86DD-8D200B647DAF}" dt="2020-11-18T13:52:42.700" v="9"/>
        <pc:sldMkLst>
          <pc:docMk/>
          <pc:sldMk cId="1386994788" sldId="286"/>
        </pc:sldMkLst>
      </pc:sldChg>
      <pc:sldChg chg="add">
        <pc:chgData name="Sophie Reed" userId="6cd2ba07-f40e-4097-b98d-3f46e87e23d4" providerId="ADAL" clId="{F11722D8-5E35-4ACE-86DD-8D200B647DAF}" dt="2020-11-18T13:52:43.914" v="11"/>
        <pc:sldMkLst>
          <pc:docMk/>
          <pc:sldMk cId="997290679" sldId="287"/>
        </pc:sldMkLst>
      </pc:sldChg>
      <pc:sldChg chg="add">
        <pc:chgData name="Sophie Reed" userId="6cd2ba07-f40e-4097-b98d-3f46e87e23d4" providerId="ADAL" clId="{F11722D8-5E35-4ACE-86DD-8D200B647DAF}" dt="2020-11-18T13:52:46.794" v="13"/>
        <pc:sldMkLst>
          <pc:docMk/>
          <pc:sldMk cId="18866865" sldId="288"/>
        </pc:sldMkLst>
      </pc:sldChg>
      <pc:sldChg chg="add">
        <pc:chgData name="Sophie Reed" userId="6cd2ba07-f40e-4097-b98d-3f46e87e23d4" providerId="ADAL" clId="{F11722D8-5E35-4ACE-86DD-8D200B647DAF}" dt="2020-11-18T13:52:53.372" v="15"/>
        <pc:sldMkLst>
          <pc:docMk/>
          <pc:sldMk cId="612624392" sldId="289"/>
        </pc:sldMkLst>
      </pc:sldChg>
      <pc:sldChg chg="add">
        <pc:chgData name="Sophie Reed" userId="6cd2ba07-f40e-4097-b98d-3f46e87e23d4" providerId="ADAL" clId="{F11722D8-5E35-4ACE-86DD-8D200B647DAF}" dt="2020-11-18T13:52:55.088" v="17"/>
        <pc:sldMkLst>
          <pc:docMk/>
          <pc:sldMk cId="2857491698" sldId="290"/>
        </pc:sldMkLst>
      </pc:sldChg>
      <pc:sldChg chg="add">
        <pc:chgData name="Sophie Reed" userId="6cd2ba07-f40e-4097-b98d-3f46e87e23d4" providerId="ADAL" clId="{F11722D8-5E35-4ACE-86DD-8D200B647DAF}" dt="2020-11-18T13:52:56.328" v="19"/>
        <pc:sldMkLst>
          <pc:docMk/>
          <pc:sldMk cId="322235546" sldId="291"/>
        </pc:sldMkLst>
      </pc:sldChg>
      <pc:sldChg chg="add">
        <pc:chgData name="Sophie Reed" userId="6cd2ba07-f40e-4097-b98d-3f46e87e23d4" providerId="ADAL" clId="{F11722D8-5E35-4ACE-86DD-8D200B647DAF}" dt="2020-11-18T13:52:58.108" v="21"/>
        <pc:sldMkLst>
          <pc:docMk/>
          <pc:sldMk cId="3865210642" sldId="292"/>
        </pc:sldMkLst>
      </pc:sldChg>
      <pc:sldChg chg="add">
        <pc:chgData name="Sophie Reed" userId="6cd2ba07-f40e-4097-b98d-3f46e87e23d4" providerId="ADAL" clId="{F11722D8-5E35-4ACE-86DD-8D200B647DAF}" dt="2020-11-18T13:52:59.568" v="23"/>
        <pc:sldMkLst>
          <pc:docMk/>
          <pc:sldMk cId="2688994986" sldId="29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_cLhaZIBSpo?feature=oembed"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embed/r2zhf2mqEMI?feature=oembed"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W02OuKdPWA?feature=oembed"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0232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158796" y="8331040"/>
            <a:ext cx="1970408" cy="1970408"/>
          </a:xfrm>
          <a:prstGeom prst="rect">
            <a:avLst/>
          </a:prstGeom>
        </p:spPr>
      </p:pic>
      <p:pic>
        <p:nvPicPr>
          <p:cNvPr id="3" name="Picture 3"/>
          <p:cNvPicPr>
            <a:picLocks noChangeAspect="1"/>
          </p:cNvPicPr>
          <p:nvPr/>
        </p:nvPicPr>
        <p:blipFill>
          <a:blip r:embed="rId3"/>
          <a:srcRect/>
          <a:stretch>
            <a:fillRect/>
          </a:stretch>
        </p:blipFill>
        <p:spPr>
          <a:xfrm rot="-8100000">
            <a:off x="-41451" y="10803"/>
            <a:ext cx="2140302" cy="1738996"/>
          </a:xfrm>
          <a:prstGeom prst="rect">
            <a:avLst/>
          </a:prstGeom>
        </p:spPr>
      </p:pic>
      <p:pic>
        <p:nvPicPr>
          <p:cNvPr id="4" name="Picture 4"/>
          <p:cNvPicPr>
            <a:picLocks noChangeAspect="1"/>
          </p:cNvPicPr>
          <p:nvPr/>
        </p:nvPicPr>
        <p:blipFill>
          <a:blip r:embed="rId4"/>
          <a:srcRect/>
          <a:stretch>
            <a:fillRect/>
          </a:stretch>
        </p:blipFill>
        <p:spPr>
          <a:xfrm rot="-1599183">
            <a:off x="2053175" y="9147541"/>
            <a:ext cx="2054331" cy="1540748"/>
          </a:xfrm>
          <a:prstGeom prst="rect">
            <a:avLst/>
          </a:prstGeom>
        </p:spPr>
      </p:pic>
      <p:pic>
        <p:nvPicPr>
          <p:cNvPr id="5" name="Picture 5"/>
          <p:cNvPicPr>
            <a:picLocks noChangeAspect="1"/>
          </p:cNvPicPr>
          <p:nvPr/>
        </p:nvPicPr>
        <p:blipFill>
          <a:blip r:embed="rId3"/>
          <a:srcRect/>
          <a:stretch>
            <a:fillRect/>
          </a:stretch>
        </p:blipFill>
        <p:spPr>
          <a:xfrm rot="-8100000">
            <a:off x="11560384" y="-855050"/>
            <a:ext cx="2140302" cy="1738996"/>
          </a:xfrm>
          <a:prstGeom prst="rect">
            <a:avLst/>
          </a:prstGeom>
        </p:spPr>
      </p:pic>
      <p:pic>
        <p:nvPicPr>
          <p:cNvPr id="6" name="Picture 6"/>
          <p:cNvPicPr>
            <a:picLocks noChangeAspect="1"/>
          </p:cNvPicPr>
          <p:nvPr/>
        </p:nvPicPr>
        <p:blipFill>
          <a:blip r:embed="rId4"/>
          <a:srcRect/>
          <a:stretch>
            <a:fillRect/>
          </a:stretch>
        </p:blipFill>
        <p:spPr>
          <a:xfrm rot="-1599183">
            <a:off x="15296394" y="9256065"/>
            <a:ext cx="1232304" cy="924228"/>
          </a:xfrm>
          <a:prstGeom prst="rect">
            <a:avLst/>
          </a:prstGeom>
        </p:spPr>
      </p:pic>
      <p:pic>
        <p:nvPicPr>
          <p:cNvPr id="7" name="Picture 7"/>
          <p:cNvPicPr>
            <a:picLocks noChangeAspect="1"/>
          </p:cNvPicPr>
          <p:nvPr/>
        </p:nvPicPr>
        <p:blipFill>
          <a:blip r:embed="rId3"/>
          <a:srcRect/>
          <a:stretch>
            <a:fillRect/>
          </a:stretch>
        </p:blipFill>
        <p:spPr>
          <a:xfrm rot="-8100000">
            <a:off x="16591069" y="4405721"/>
            <a:ext cx="2140302" cy="1738996"/>
          </a:xfrm>
          <a:prstGeom prst="rect">
            <a:avLst/>
          </a:prstGeom>
        </p:spPr>
      </p:pic>
      <p:pic>
        <p:nvPicPr>
          <p:cNvPr id="8" name="Picture 8"/>
          <p:cNvPicPr>
            <a:picLocks noChangeAspect="1"/>
          </p:cNvPicPr>
          <p:nvPr/>
        </p:nvPicPr>
        <p:blipFill>
          <a:blip r:embed="rId3"/>
          <a:srcRect/>
          <a:stretch>
            <a:fillRect/>
          </a:stretch>
        </p:blipFill>
        <p:spPr>
          <a:xfrm rot="-8100000">
            <a:off x="-205023" y="5827619"/>
            <a:ext cx="1668377" cy="1355556"/>
          </a:xfrm>
          <a:prstGeom prst="rect">
            <a:avLst/>
          </a:prstGeom>
        </p:spPr>
      </p:pic>
      <p:sp>
        <p:nvSpPr>
          <p:cNvPr id="9" name="TextBox 9"/>
          <p:cNvSpPr txBox="1"/>
          <p:nvPr/>
        </p:nvSpPr>
        <p:spPr>
          <a:xfrm>
            <a:off x="3641713" y="1760952"/>
            <a:ext cx="11004573" cy="1229104"/>
          </a:xfrm>
          <a:prstGeom prst="rect">
            <a:avLst/>
          </a:prstGeom>
        </p:spPr>
        <p:txBody>
          <a:bodyPr lIns="0" tIns="0" rIns="0" bIns="0" rtlCol="0" anchor="t">
            <a:spAutoFit/>
          </a:bodyPr>
          <a:lstStyle/>
          <a:p>
            <a:pPr marL="0" lvl="0" indent="0" algn="ctr">
              <a:lnSpc>
                <a:spcPts val="8927"/>
              </a:lnSpc>
            </a:pPr>
            <a:r>
              <a:rPr lang="en-US" sz="9919" spc="1150">
                <a:solidFill>
                  <a:srgbClr val="FFFFFF"/>
                </a:solidFill>
                <a:latin typeface="Barlow Condensed Bold"/>
              </a:rPr>
              <a:t>PAUSE FOR PRAYER</a:t>
            </a:r>
          </a:p>
        </p:txBody>
      </p:sp>
      <p:sp>
        <p:nvSpPr>
          <p:cNvPr id="10" name="TextBox 10"/>
          <p:cNvSpPr txBox="1"/>
          <p:nvPr/>
        </p:nvSpPr>
        <p:spPr>
          <a:xfrm>
            <a:off x="5585521" y="4132675"/>
            <a:ext cx="7116957" cy="4240298"/>
          </a:xfrm>
          <a:prstGeom prst="rect">
            <a:avLst/>
          </a:prstGeom>
        </p:spPr>
        <p:txBody>
          <a:bodyPr lIns="0" tIns="0" rIns="0" bIns="0" rtlCol="0" anchor="t">
            <a:spAutoFit/>
          </a:bodyPr>
          <a:lstStyle/>
          <a:p>
            <a:pPr marL="0" lvl="0" indent="0" algn="ctr">
              <a:lnSpc>
                <a:spcPts val="34978"/>
              </a:lnSpc>
              <a:spcBef>
                <a:spcPct val="0"/>
              </a:spcBef>
            </a:pPr>
            <a:r>
              <a:rPr lang="en-US" sz="24984">
                <a:solidFill>
                  <a:srgbClr val="FFFFFF"/>
                </a:solidFill>
                <a:latin typeface="Karumbi"/>
              </a:rPr>
              <a:t>Hope</a:t>
            </a:r>
          </a:p>
        </p:txBody>
      </p:sp>
      <p:sp>
        <p:nvSpPr>
          <p:cNvPr id="11" name="TextBox 11"/>
          <p:cNvSpPr txBox="1"/>
          <p:nvPr/>
        </p:nvSpPr>
        <p:spPr>
          <a:xfrm>
            <a:off x="3801841" y="3606640"/>
            <a:ext cx="10684319" cy="1815187"/>
          </a:xfrm>
          <a:prstGeom prst="rect">
            <a:avLst/>
          </a:prstGeom>
        </p:spPr>
        <p:txBody>
          <a:bodyPr lIns="0" tIns="0" rIns="0" bIns="0" rtlCol="0" anchor="t">
            <a:spAutoFit/>
          </a:bodyPr>
          <a:lstStyle/>
          <a:p>
            <a:pPr marL="0" lvl="0" indent="0" algn="ctr">
              <a:lnSpc>
                <a:spcPts val="13251"/>
              </a:lnSpc>
            </a:pPr>
            <a:r>
              <a:rPr lang="en-US" sz="14723" spc="1707">
                <a:solidFill>
                  <a:srgbClr val="DB7558"/>
                </a:solidFill>
                <a:latin typeface="Barlow Condensed Bold"/>
              </a:rPr>
              <a:t>W</a:t>
            </a:r>
            <a:r>
              <a:rPr lang="en-US" sz="14723" spc="1707">
                <a:solidFill>
                  <a:srgbClr val="FFCF57"/>
                </a:solidFill>
                <a:latin typeface="Barlow Condensed Bold"/>
              </a:rPr>
              <a:t>E</a:t>
            </a:r>
            <a:r>
              <a:rPr lang="en-US" sz="14723" spc="1707">
                <a:solidFill>
                  <a:srgbClr val="8FCDD4"/>
                </a:solidFill>
                <a:latin typeface="Barlow Condensed Bold"/>
              </a:rPr>
              <a:t>E</a:t>
            </a:r>
            <a:r>
              <a:rPr lang="en-US" sz="14723" spc="1707">
                <a:solidFill>
                  <a:srgbClr val="D7C4F4"/>
                </a:solidFill>
                <a:latin typeface="Barlow Condensed Bold"/>
              </a:rPr>
              <a:t>K</a:t>
            </a:r>
            <a:r>
              <a:rPr lang="en-US" sz="14723" spc="1707">
                <a:solidFill>
                  <a:srgbClr val="DB7558"/>
                </a:solidFill>
                <a:latin typeface="Barlow Condensed Bold"/>
              </a:rPr>
              <a:t> </a:t>
            </a:r>
            <a:r>
              <a:rPr lang="en-US" sz="14723" spc="1707">
                <a:solidFill>
                  <a:srgbClr val="ACD8CB"/>
                </a:solidFill>
                <a:latin typeface="Barlow Condensed Bold"/>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18173" y="2314575"/>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8025" t="6750" r="-17618" b="2650"/>
              </a:stretch>
            </a:blipFill>
          </p:spPr>
        </p:sp>
      </p:grpSp>
      <p:sp>
        <p:nvSpPr>
          <p:cNvPr id="4" name="TextBox 4"/>
          <p:cNvSpPr txBox="1"/>
          <p:nvPr/>
        </p:nvSpPr>
        <p:spPr>
          <a:xfrm>
            <a:off x="797529" y="1914525"/>
            <a:ext cx="9988990" cy="63912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When we think about the traditional manger that most of us have in our house is made of wood and has little figures in it. The reality of the concept is quite different. Joseph struggled to find a room for his family and would most likely have reached out to his own family. The “guest” rooms would have been full, but Josephs family would most likely have taken them in. Would you have left a heavily pregnant lady outside in a shed?</a:t>
            </a:r>
          </a:p>
          <a:p>
            <a:pPr algn="ctr">
              <a:lnSpc>
                <a:spcPts val="4200"/>
              </a:lnSpc>
              <a:spcBef>
                <a:spcPct val="0"/>
              </a:spcBef>
            </a:pPr>
            <a:endParaRPr lang="en-US" sz="3000" dirty="0">
              <a:solidFill>
                <a:srgbClr val="000000"/>
              </a:solidFill>
              <a:latin typeface="Heebo Regular"/>
            </a:endParaRPr>
          </a:p>
          <a:p>
            <a:pPr algn="ctr">
              <a:lnSpc>
                <a:spcPts val="4200"/>
              </a:lnSpc>
              <a:spcBef>
                <a:spcPct val="0"/>
              </a:spcBef>
            </a:pPr>
            <a:r>
              <a:rPr lang="en-US" sz="3000" dirty="0">
                <a:solidFill>
                  <a:srgbClr val="000000"/>
                </a:solidFill>
                <a:latin typeface="Heebo Regular"/>
              </a:rPr>
              <a:t>In the days of Jesus, the room the family lived in would often have housed the animals at night, hence the presence of the manger. </a:t>
            </a:r>
          </a:p>
        </p:txBody>
      </p:sp>
      <p:pic>
        <p:nvPicPr>
          <p:cNvPr id="5" name="Picture 5"/>
          <p:cNvPicPr>
            <a:picLocks noChangeAspect="1"/>
          </p:cNvPicPr>
          <p:nvPr/>
        </p:nvPicPr>
        <p:blipFill>
          <a:blip r:embed="rId3"/>
          <a:srcRect/>
          <a:stretch>
            <a:fillRect/>
          </a:stretch>
        </p:blipFill>
        <p:spPr>
          <a:xfrm>
            <a:off x="17115842" y="9114842"/>
            <a:ext cx="1172158" cy="1172158"/>
          </a:xfrm>
          <a:prstGeom prst="rect">
            <a:avLst/>
          </a:prstGeom>
        </p:spPr>
      </p:pic>
      <p:pic>
        <p:nvPicPr>
          <p:cNvPr id="6" name="Picture 6"/>
          <p:cNvPicPr>
            <a:picLocks noChangeAspect="1"/>
          </p:cNvPicPr>
          <p:nvPr/>
        </p:nvPicPr>
        <p:blipFill>
          <a:blip r:embed="rId4"/>
          <a:srcRect/>
          <a:stretch>
            <a:fillRect/>
          </a:stretch>
        </p:blipFill>
        <p:spPr>
          <a:xfrm rot="-1599183">
            <a:off x="16324950" y="258326"/>
            <a:ext cx="2054331" cy="1540748"/>
          </a:xfrm>
          <a:prstGeom prst="rect">
            <a:avLst/>
          </a:prstGeom>
        </p:spPr>
      </p:pic>
      <p:pic>
        <p:nvPicPr>
          <p:cNvPr id="7" name="Picture 7"/>
          <p:cNvPicPr>
            <a:picLocks noChangeAspect="1"/>
          </p:cNvPicPr>
          <p:nvPr/>
        </p:nvPicPr>
        <p:blipFill>
          <a:blip r:embed="rId5"/>
          <a:srcRect/>
          <a:stretch>
            <a:fillRect/>
          </a:stretch>
        </p:blipFill>
        <p:spPr>
          <a:xfrm rot="-8100000">
            <a:off x="-252395" y="8853936"/>
            <a:ext cx="1668377" cy="135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478757" y="1447164"/>
            <a:ext cx="6626327" cy="1292134"/>
          </a:xfrm>
          <a:prstGeom prst="rect">
            <a:avLst/>
          </a:prstGeom>
        </p:spPr>
      </p:pic>
      <p:sp>
        <p:nvSpPr>
          <p:cNvPr id="3" name="TextBox 3"/>
          <p:cNvSpPr txBox="1"/>
          <p:nvPr/>
        </p:nvSpPr>
        <p:spPr>
          <a:xfrm>
            <a:off x="5295422" y="195147"/>
            <a:ext cx="7272342" cy="1156342"/>
          </a:xfrm>
          <a:prstGeom prst="rect">
            <a:avLst/>
          </a:prstGeom>
        </p:spPr>
        <p:txBody>
          <a:bodyPr wrap="square" lIns="0" tIns="0" rIns="0" bIns="0" rtlCol="0" anchor="t">
            <a:spAutoFit/>
          </a:bodyPr>
          <a:lstStyle/>
          <a:p>
            <a:pPr algn="ctr">
              <a:lnSpc>
                <a:spcPts val="10093"/>
              </a:lnSpc>
              <a:spcBef>
                <a:spcPct val="0"/>
              </a:spcBef>
            </a:pPr>
            <a:r>
              <a:rPr lang="en-US" sz="7209" dirty="0">
                <a:solidFill>
                  <a:srgbClr val="000000"/>
                </a:solidFill>
                <a:latin typeface="Barlow Condensed Bold"/>
              </a:rPr>
              <a:t>The Shepherds</a:t>
            </a:r>
          </a:p>
        </p:txBody>
      </p:sp>
      <p:sp>
        <p:nvSpPr>
          <p:cNvPr id="4" name="TextBox 4"/>
          <p:cNvSpPr txBox="1"/>
          <p:nvPr/>
        </p:nvSpPr>
        <p:spPr>
          <a:xfrm>
            <a:off x="7050587" y="1217283"/>
            <a:ext cx="3482665" cy="1410643"/>
          </a:xfrm>
          <a:prstGeom prst="rect">
            <a:avLst/>
          </a:prstGeom>
        </p:spPr>
        <p:txBody>
          <a:bodyPr wrap="square" lIns="0" tIns="0" rIns="0" bIns="0" rtlCol="0" anchor="t">
            <a:spAutoFit/>
          </a:bodyPr>
          <a:lstStyle/>
          <a:p>
            <a:pPr algn="ctr">
              <a:lnSpc>
                <a:spcPts val="11038"/>
              </a:lnSpc>
              <a:spcBef>
                <a:spcPct val="0"/>
              </a:spcBef>
            </a:pPr>
            <a:r>
              <a:rPr lang="en-US" sz="7884" dirty="0">
                <a:solidFill>
                  <a:srgbClr val="000000"/>
                </a:solidFill>
                <a:latin typeface="Karumbi"/>
              </a:rPr>
              <a:t>Luke 2:8-20</a:t>
            </a:r>
          </a:p>
        </p:txBody>
      </p:sp>
      <p:sp>
        <p:nvSpPr>
          <p:cNvPr id="5" name="TextBox 5"/>
          <p:cNvSpPr txBox="1"/>
          <p:nvPr/>
        </p:nvSpPr>
        <p:spPr>
          <a:xfrm>
            <a:off x="523833" y="2780691"/>
            <a:ext cx="17240335" cy="6920230"/>
          </a:xfrm>
          <a:prstGeom prst="rect">
            <a:avLst/>
          </a:prstGeom>
        </p:spPr>
        <p:txBody>
          <a:bodyPr lIns="0" tIns="0" rIns="0" bIns="0" rtlCol="0" anchor="t">
            <a:spAutoFit/>
          </a:bodyPr>
          <a:lstStyle/>
          <a:p>
            <a:pPr algn="ctr">
              <a:lnSpc>
                <a:spcPts val="3919"/>
              </a:lnSpc>
              <a:spcBef>
                <a:spcPct val="0"/>
              </a:spcBef>
            </a:pPr>
            <a:r>
              <a:rPr lang="en-US" sz="2800" dirty="0">
                <a:solidFill>
                  <a:srgbClr val="000000"/>
                </a:solidFill>
                <a:latin typeface="Heebo Regular"/>
              </a:rPr>
              <a:t>There were sheep-herders camping in the </a:t>
            </a:r>
            <a:r>
              <a:rPr lang="en-US" sz="2800" dirty="0" err="1">
                <a:solidFill>
                  <a:srgbClr val="000000"/>
                </a:solidFill>
                <a:latin typeface="Heebo Regular"/>
              </a:rPr>
              <a:t>neighbourhood</a:t>
            </a:r>
            <a:r>
              <a:rPr lang="en-US" sz="2800" dirty="0">
                <a:solidFill>
                  <a:srgbClr val="000000"/>
                </a:solidFill>
                <a:latin typeface="Heebo Regular"/>
              </a:rPr>
              <a:t>. They had set night watches over their sheep. Suddenly, God’s angel stood among them and God’s glory blazed around them. They were terrified.</a:t>
            </a:r>
          </a:p>
          <a:p>
            <a:pPr algn="ctr">
              <a:lnSpc>
                <a:spcPts val="3919"/>
              </a:lnSpc>
              <a:spcBef>
                <a:spcPct val="0"/>
              </a:spcBef>
            </a:pPr>
            <a:r>
              <a:rPr lang="en-US" sz="2800" dirty="0">
                <a:solidFill>
                  <a:srgbClr val="000000"/>
                </a:solidFill>
                <a:latin typeface="Heebo Regular"/>
              </a:rPr>
              <a:t>The angel said, “Don’t be afraid. I’m here to announce a great and joyful event that is meant for everybody, worldwide: A </a:t>
            </a:r>
            <a:r>
              <a:rPr lang="en-US" sz="2800" dirty="0" err="1">
                <a:solidFill>
                  <a:srgbClr val="000000"/>
                </a:solidFill>
                <a:latin typeface="Heebo Regular"/>
              </a:rPr>
              <a:t>Saviour</a:t>
            </a:r>
            <a:r>
              <a:rPr lang="en-US" sz="2800" dirty="0">
                <a:solidFill>
                  <a:srgbClr val="000000"/>
                </a:solidFill>
                <a:latin typeface="Heebo Regular"/>
              </a:rPr>
              <a:t> has just been born in David’s town, a </a:t>
            </a:r>
            <a:r>
              <a:rPr lang="en-US" sz="2800" dirty="0" err="1">
                <a:solidFill>
                  <a:srgbClr val="000000"/>
                </a:solidFill>
                <a:latin typeface="Heebo Regular"/>
              </a:rPr>
              <a:t>Saviour</a:t>
            </a:r>
            <a:r>
              <a:rPr lang="en-US" sz="2800" dirty="0">
                <a:solidFill>
                  <a:srgbClr val="000000"/>
                </a:solidFill>
                <a:latin typeface="Heebo Regular"/>
              </a:rPr>
              <a:t> who is Messiah and Master.</a:t>
            </a:r>
          </a:p>
          <a:p>
            <a:pPr algn="ctr">
              <a:lnSpc>
                <a:spcPts val="3919"/>
              </a:lnSpc>
              <a:spcBef>
                <a:spcPct val="0"/>
              </a:spcBef>
            </a:pPr>
            <a:r>
              <a:rPr lang="en-US" sz="2800" dirty="0">
                <a:solidFill>
                  <a:srgbClr val="000000"/>
                </a:solidFill>
                <a:latin typeface="Heebo Regular"/>
              </a:rPr>
              <a:t>This is what you’re to look for: a baby wrapped in a blanket and lying in a manger.”</a:t>
            </a:r>
          </a:p>
          <a:p>
            <a:pPr algn="ctr">
              <a:lnSpc>
                <a:spcPts val="3919"/>
              </a:lnSpc>
              <a:spcBef>
                <a:spcPct val="0"/>
              </a:spcBef>
            </a:pPr>
            <a:r>
              <a:rPr lang="en-US" sz="2800" dirty="0">
                <a:solidFill>
                  <a:srgbClr val="000000"/>
                </a:solidFill>
                <a:latin typeface="Heebo Regular"/>
              </a:rPr>
              <a:t> </a:t>
            </a:r>
          </a:p>
          <a:p>
            <a:pPr algn="ctr">
              <a:lnSpc>
                <a:spcPts val="3919"/>
              </a:lnSpc>
              <a:spcBef>
                <a:spcPct val="0"/>
              </a:spcBef>
            </a:pPr>
            <a:r>
              <a:rPr lang="en-US" sz="2800" dirty="0">
                <a:solidFill>
                  <a:srgbClr val="000000"/>
                </a:solidFill>
                <a:latin typeface="Heebo Regular"/>
              </a:rPr>
              <a:t>At once the angel was joined by a huge angelic choir singing God’s praises:</a:t>
            </a:r>
          </a:p>
          <a:p>
            <a:pPr algn="ctr">
              <a:lnSpc>
                <a:spcPts val="3919"/>
              </a:lnSpc>
              <a:spcBef>
                <a:spcPct val="0"/>
              </a:spcBef>
            </a:pPr>
            <a:r>
              <a:rPr lang="en-US" sz="2800" dirty="0">
                <a:solidFill>
                  <a:srgbClr val="000000"/>
                </a:solidFill>
                <a:latin typeface="Heebo Regular"/>
              </a:rPr>
              <a:t>Glory to God in the heavenly heights, Peace to all men and women on earth who please him.</a:t>
            </a:r>
          </a:p>
          <a:p>
            <a:pPr algn="ctr">
              <a:lnSpc>
                <a:spcPts val="3919"/>
              </a:lnSpc>
              <a:spcBef>
                <a:spcPct val="0"/>
              </a:spcBef>
            </a:pPr>
            <a:r>
              <a:rPr lang="en-US" sz="2800" dirty="0">
                <a:solidFill>
                  <a:srgbClr val="000000"/>
                </a:solidFill>
                <a:latin typeface="Heebo Regular"/>
              </a:rPr>
              <a:t> </a:t>
            </a:r>
          </a:p>
          <a:p>
            <a:pPr algn="ctr">
              <a:lnSpc>
                <a:spcPts val="3919"/>
              </a:lnSpc>
              <a:spcBef>
                <a:spcPct val="0"/>
              </a:spcBef>
            </a:pPr>
            <a:r>
              <a:rPr lang="en-US" sz="2800" dirty="0">
                <a:solidFill>
                  <a:srgbClr val="000000"/>
                </a:solidFill>
                <a:latin typeface="Heebo Regular"/>
              </a:rPr>
              <a:t>As the angel choir withdrew into heaven, the sheepherders talked it over.</a:t>
            </a:r>
          </a:p>
          <a:p>
            <a:pPr algn="ctr">
              <a:lnSpc>
                <a:spcPts val="3919"/>
              </a:lnSpc>
              <a:spcBef>
                <a:spcPct val="0"/>
              </a:spcBef>
            </a:pPr>
            <a:r>
              <a:rPr lang="en-US" sz="2800" dirty="0">
                <a:solidFill>
                  <a:srgbClr val="000000"/>
                </a:solidFill>
                <a:latin typeface="Heebo Regular"/>
              </a:rPr>
              <a:t>“Let’s get over to Bethlehem as fast as we can and see for ourselves what God has revealed to us.”</a:t>
            </a:r>
          </a:p>
          <a:p>
            <a:pPr algn="ctr">
              <a:lnSpc>
                <a:spcPts val="3919"/>
              </a:lnSpc>
              <a:spcBef>
                <a:spcPct val="0"/>
              </a:spcBef>
            </a:pPr>
            <a:r>
              <a:rPr lang="en-US" sz="2800" dirty="0">
                <a:solidFill>
                  <a:srgbClr val="000000"/>
                </a:solidFill>
                <a:latin typeface="Heebo Regular"/>
              </a:rPr>
              <a:t>They left, running, and found Mary and Joseph, and the baby lying in the manger.</a:t>
            </a:r>
          </a:p>
          <a:p>
            <a:pPr algn="ctr">
              <a:lnSpc>
                <a:spcPts val="3919"/>
              </a:lnSpc>
              <a:spcBef>
                <a:spcPct val="0"/>
              </a:spcBef>
            </a:pPr>
            <a:r>
              <a:rPr lang="en-US" sz="2800" dirty="0">
                <a:solidFill>
                  <a:srgbClr val="000000"/>
                </a:solidFill>
                <a:latin typeface="Heebo Regular"/>
              </a:rPr>
              <a:t>Seeing was believing. They told everyone they met what the angels had said about this child.</a:t>
            </a:r>
          </a:p>
          <a:p>
            <a:pPr algn="ctr">
              <a:lnSpc>
                <a:spcPts val="3919"/>
              </a:lnSpc>
              <a:spcBef>
                <a:spcPct val="0"/>
              </a:spcBef>
            </a:pPr>
            <a:r>
              <a:rPr lang="en-US" sz="2800" dirty="0">
                <a:solidFill>
                  <a:srgbClr val="000000"/>
                </a:solidFill>
                <a:latin typeface="Heebo Regular"/>
              </a:rPr>
              <a:t>All who heard the sheepherders were impressed.</a:t>
            </a:r>
          </a:p>
        </p:txBody>
      </p:sp>
      <p:pic>
        <p:nvPicPr>
          <p:cNvPr id="6" name="Picture 6"/>
          <p:cNvPicPr>
            <a:picLocks noChangeAspect="1"/>
          </p:cNvPicPr>
          <p:nvPr/>
        </p:nvPicPr>
        <p:blipFill>
          <a:blip r:embed="rId3"/>
          <a:srcRect/>
          <a:stretch>
            <a:fillRect/>
          </a:stretch>
        </p:blipFill>
        <p:spPr>
          <a:xfrm>
            <a:off x="17115842" y="9114842"/>
            <a:ext cx="1172158" cy="1172158"/>
          </a:xfrm>
          <a:prstGeom prst="rect">
            <a:avLst/>
          </a:prstGeom>
        </p:spPr>
      </p:pic>
      <p:pic>
        <p:nvPicPr>
          <p:cNvPr id="7" name="Picture 7"/>
          <p:cNvPicPr>
            <a:picLocks noChangeAspect="1"/>
          </p:cNvPicPr>
          <p:nvPr/>
        </p:nvPicPr>
        <p:blipFill>
          <a:blip r:embed="rId4"/>
          <a:srcRect/>
          <a:stretch>
            <a:fillRect/>
          </a:stretch>
        </p:blipFill>
        <p:spPr>
          <a:xfrm rot="-1599183">
            <a:off x="16232135" y="2944"/>
            <a:ext cx="2054331" cy="1540748"/>
          </a:xfrm>
          <a:prstGeom prst="rect">
            <a:avLst/>
          </a:prstGeom>
        </p:spPr>
      </p:pic>
      <p:pic>
        <p:nvPicPr>
          <p:cNvPr id="8" name="Picture 8"/>
          <p:cNvPicPr>
            <a:picLocks noChangeAspect="1"/>
          </p:cNvPicPr>
          <p:nvPr/>
        </p:nvPicPr>
        <p:blipFill>
          <a:blip r:embed="rId5"/>
          <a:srcRect/>
          <a:stretch>
            <a:fillRect/>
          </a:stretch>
        </p:blipFill>
        <p:spPr>
          <a:xfrm rot="-8100000">
            <a:off x="-35826" y="175705"/>
            <a:ext cx="1668377" cy="135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18173" y="2314575"/>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0502" t="6750" r="-10095" b="2650"/>
              </a:stretch>
            </a:blipFill>
          </p:spPr>
        </p:sp>
      </p:grpSp>
      <p:pic>
        <p:nvPicPr>
          <p:cNvPr id="4" name="Picture 4"/>
          <p:cNvPicPr>
            <a:picLocks noChangeAspect="1"/>
          </p:cNvPicPr>
          <p:nvPr/>
        </p:nvPicPr>
        <p:blipFill>
          <a:blip r:embed="rId3"/>
          <a:srcRect/>
          <a:stretch>
            <a:fillRect/>
          </a:stretch>
        </p:blipFill>
        <p:spPr>
          <a:xfrm>
            <a:off x="17115842" y="9114842"/>
            <a:ext cx="1172158" cy="1172158"/>
          </a:xfrm>
          <a:prstGeom prst="rect">
            <a:avLst/>
          </a:prstGeom>
        </p:spPr>
      </p:pic>
      <p:pic>
        <p:nvPicPr>
          <p:cNvPr id="5" name="Picture 5"/>
          <p:cNvPicPr>
            <a:picLocks noChangeAspect="1"/>
          </p:cNvPicPr>
          <p:nvPr/>
        </p:nvPicPr>
        <p:blipFill>
          <a:blip r:embed="rId4"/>
          <a:srcRect/>
          <a:stretch>
            <a:fillRect/>
          </a:stretch>
        </p:blipFill>
        <p:spPr>
          <a:xfrm rot="-1599183">
            <a:off x="16324950" y="258326"/>
            <a:ext cx="2054331" cy="1540748"/>
          </a:xfrm>
          <a:prstGeom prst="rect">
            <a:avLst/>
          </a:prstGeom>
        </p:spPr>
      </p:pic>
      <p:pic>
        <p:nvPicPr>
          <p:cNvPr id="6" name="Picture 6"/>
          <p:cNvPicPr>
            <a:picLocks noChangeAspect="1"/>
          </p:cNvPicPr>
          <p:nvPr/>
        </p:nvPicPr>
        <p:blipFill>
          <a:blip r:embed="rId5"/>
          <a:srcRect/>
          <a:stretch>
            <a:fillRect/>
          </a:stretch>
        </p:blipFill>
        <p:spPr>
          <a:xfrm rot="-8100000">
            <a:off x="-252395" y="8853936"/>
            <a:ext cx="1668377" cy="1355556"/>
          </a:xfrm>
          <a:prstGeom prst="rect">
            <a:avLst/>
          </a:prstGeom>
        </p:spPr>
      </p:pic>
      <p:sp>
        <p:nvSpPr>
          <p:cNvPr id="7" name="TextBox 7"/>
          <p:cNvSpPr txBox="1"/>
          <p:nvPr/>
        </p:nvSpPr>
        <p:spPr>
          <a:xfrm>
            <a:off x="689245" y="1862902"/>
            <a:ext cx="10570487" cy="5997966"/>
          </a:xfrm>
          <a:prstGeom prst="rect">
            <a:avLst/>
          </a:prstGeom>
        </p:spPr>
        <p:txBody>
          <a:bodyPr lIns="0" tIns="0" rIns="0" bIns="0" rtlCol="0" anchor="t">
            <a:spAutoFit/>
          </a:bodyPr>
          <a:lstStyle/>
          <a:p>
            <a:pPr algn="ctr">
              <a:lnSpc>
                <a:spcPts val="4737"/>
              </a:lnSpc>
              <a:spcBef>
                <a:spcPct val="0"/>
              </a:spcBef>
            </a:pPr>
            <a:r>
              <a:rPr lang="en-US" sz="3384" dirty="0">
                <a:solidFill>
                  <a:srgbClr val="000000"/>
                </a:solidFill>
                <a:latin typeface="Heebo Regular"/>
              </a:rPr>
              <a:t>The shepherds were the first to hear about the birth of Jesus. It wasn’t the magi but the humble shepherd who were seen as the lowest of the low.</a:t>
            </a:r>
          </a:p>
          <a:p>
            <a:pPr algn="ctr">
              <a:lnSpc>
                <a:spcPts val="4737"/>
              </a:lnSpc>
              <a:spcBef>
                <a:spcPct val="0"/>
              </a:spcBef>
            </a:pPr>
            <a:endParaRPr lang="en-US" sz="3384" dirty="0">
              <a:solidFill>
                <a:srgbClr val="000000"/>
              </a:solidFill>
              <a:latin typeface="Heebo Regular"/>
            </a:endParaRPr>
          </a:p>
          <a:p>
            <a:pPr algn="ctr">
              <a:lnSpc>
                <a:spcPts val="4737"/>
              </a:lnSpc>
              <a:spcBef>
                <a:spcPct val="0"/>
              </a:spcBef>
            </a:pPr>
            <a:r>
              <a:rPr lang="en-US" sz="3384" dirty="0">
                <a:solidFill>
                  <a:srgbClr val="000000"/>
                </a:solidFill>
                <a:latin typeface="Heebo Regular"/>
              </a:rPr>
              <a:t>Shepherds really were on the bottom rung of the societal ladder, but yet it was these who were to</a:t>
            </a:r>
          </a:p>
          <a:p>
            <a:pPr algn="ctr">
              <a:lnSpc>
                <a:spcPts val="4737"/>
              </a:lnSpc>
              <a:spcBef>
                <a:spcPct val="0"/>
              </a:spcBef>
            </a:pPr>
            <a:r>
              <a:rPr lang="en-US" sz="3384" dirty="0">
                <a:solidFill>
                  <a:srgbClr val="000000"/>
                </a:solidFill>
                <a:latin typeface="Heebo Regular"/>
              </a:rPr>
              <a:t>hear about Jesus first.</a:t>
            </a:r>
          </a:p>
          <a:p>
            <a:pPr algn="ctr">
              <a:lnSpc>
                <a:spcPts val="4737"/>
              </a:lnSpc>
              <a:spcBef>
                <a:spcPct val="0"/>
              </a:spcBef>
            </a:pPr>
            <a:r>
              <a:rPr lang="en-US" sz="3384" dirty="0">
                <a:solidFill>
                  <a:srgbClr val="000000"/>
                </a:solidFill>
                <a:latin typeface="Heebo Regular"/>
              </a:rPr>
              <a:t> </a:t>
            </a:r>
          </a:p>
          <a:p>
            <a:pPr algn="ctr">
              <a:lnSpc>
                <a:spcPts val="4737"/>
              </a:lnSpc>
              <a:spcBef>
                <a:spcPct val="0"/>
              </a:spcBef>
            </a:pPr>
            <a:r>
              <a:rPr lang="en-US" sz="3384" dirty="0">
                <a:solidFill>
                  <a:srgbClr val="000000"/>
                </a:solidFill>
                <a:latin typeface="Heebo Regular"/>
              </a:rPr>
              <a:t>They rushed to greet the new-born King and went straight to the place where we was born.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14114" y="2229070"/>
            <a:ext cx="6626327" cy="1292134"/>
          </a:xfrm>
          <a:prstGeom prst="rect">
            <a:avLst/>
          </a:prstGeom>
        </p:spPr>
      </p:pic>
      <p:sp>
        <p:nvSpPr>
          <p:cNvPr id="3" name="TextBox 3"/>
          <p:cNvSpPr txBox="1"/>
          <p:nvPr/>
        </p:nvSpPr>
        <p:spPr>
          <a:xfrm>
            <a:off x="4269586" y="689189"/>
            <a:ext cx="9748827" cy="1156342"/>
          </a:xfrm>
          <a:prstGeom prst="rect">
            <a:avLst/>
          </a:prstGeom>
        </p:spPr>
        <p:txBody>
          <a:bodyPr wrap="square" lIns="0" tIns="0" rIns="0" bIns="0" rtlCol="0" anchor="t">
            <a:spAutoFit/>
          </a:bodyPr>
          <a:lstStyle/>
          <a:p>
            <a:pPr algn="ctr">
              <a:lnSpc>
                <a:spcPts val="10093"/>
              </a:lnSpc>
              <a:spcBef>
                <a:spcPct val="0"/>
              </a:spcBef>
            </a:pPr>
            <a:r>
              <a:rPr lang="en-US" sz="7209" dirty="0">
                <a:solidFill>
                  <a:srgbClr val="000000"/>
                </a:solidFill>
                <a:latin typeface="Barlow Condensed Bold"/>
              </a:rPr>
              <a:t>The Magi Visit the Messiah</a:t>
            </a:r>
          </a:p>
        </p:txBody>
      </p:sp>
      <p:sp>
        <p:nvSpPr>
          <p:cNvPr id="4" name="TextBox 4"/>
          <p:cNvSpPr txBox="1"/>
          <p:nvPr/>
        </p:nvSpPr>
        <p:spPr>
          <a:xfrm>
            <a:off x="6692767" y="2188148"/>
            <a:ext cx="4469022" cy="1333056"/>
          </a:xfrm>
          <a:prstGeom prst="rect">
            <a:avLst/>
          </a:prstGeom>
        </p:spPr>
        <p:txBody>
          <a:bodyPr lIns="0" tIns="0" rIns="0" bIns="0" rtlCol="0" anchor="t">
            <a:spAutoFit/>
          </a:bodyPr>
          <a:lstStyle/>
          <a:p>
            <a:pPr algn="ctr">
              <a:lnSpc>
                <a:spcPts val="11038"/>
              </a:lnSpc>
              <a:spcBef>
                <a:spcPct val="0"/>
              </a:spcBef>
            </a:pPr>
            <a:r>
              <a:rPr lang="en-US" sz="7884">
                <a:solidFill>
                  <a:srgbClr val="000000"/>
                </a:solidFill>
                <a:latin typeface="Karumbi"/>
              </a:rPr>
              <a:t>Matthew 2:10-11</a:t>
            </a:r>
          </a:p>
        </p:txBody>
      </p:sp>
      <p:sp>
        <p:nvSpPr>
          <p:cNvPr id="5" name="TextBox 5"/>
          <p:cNvSpPr txBox="1"/>
          <p:nvPr/>
        </p:nvSpPr>
        <p:spPr>
          <a:xfrm>
            <a:off x="-462220" y="4441992"/>
            <a:ext cx="19212441" cy="4672850"/>
          </a:xfrm>
          <a:prstGeom prst="rect">
            <a:avLst/>
          </a:prstGeom>
        </p:spPr>
        <p:txBody>
          <a:bodyPr lIns="0" tIns="0" rIns="0" bIns="0" rtlCol="0" anchor="t">
            <a:spAutoFit/>
          </a:bodyPr>
          <a:lstStyle/>
          <a:p>
            <a:pPr algn="ctr">
              <a:lnSpc>
                <a:spcPts val="4640"/>
              </a:lnSpc>
              <a:spcBef>
                <a:spcPct val="0"/>
              </a:spcBef>
            </a:pPr>
            <a:r>
              <a:rPr lang="en-US" sz="3314" dirty="0">
                <a:solidFill>
                  <a:srgbClr val="000000"/>
                </a:solidFill>
                <a:latin typeface="Heebo Regular"/>
              </a:rPr>
              <a:t>Then the star appeared again, the same star they had seen in the eastern skies.</a:t>
            </a:r>
          </a:p>
          <a:p>
            <a:pPr algn="ctr">
              <a:lnSpc>
                <a:spcPts val="4640"/>
              </a:lnSpc>
              <a:spcBef>
                <a:spcPct val="0"/>
              </a:spcBef>
            </a:pPr>
            <a:r>
              <a:rPr lang="en-US" sz="3314" dirty="0">
                <a:solidFill>
                  <a:srgbClr val="000000"/>
                </a:solidFill>
                <a:latin typeface="Heebo Regular"/>
              </a:rPr>
              <a:t>It led them on until it hovered over the place of the child.</a:t>
            </a:r>
          </a:p>
          <a:p>
            <a:pPr algn="ctr">
              <a:lnSpc>
                <a:spcPts val="4640"/>
              </a:lnSpc>
              <a:spcBef>
                <a:spcPct val="0"/>
              </a:spcBef>
            </a:pPr>
            <a:r>
              <a:rPr lang="en-US" sz="3314" dirty="0">
                <a:solidFill>
                  <a:srgbClr val="000000"/>
                </a:solidFill>
                <a:latin typeface="Heebo Regular"/>
              </a:rPr>
              <a:t>They could hardly contain themselves:</a:t>
            </a:r>
          </a:p>
          <a:p>
            <a:pPr algn="ctr">
              <a:lnSpc>
                <a:spcPts val="4640"/>
              </a:lnSpc>
              <a:spcBef>
                <a:spcPct val="0"/>
              </a:spcBef>
            </a:pPr>
            <a:r>
              <a:rPr lang="en-US" sz="3314" dirty="0">
                <a:solidFill>
                  <a:srgbClr val="000000"/>
                </a:solidFill>
                <a:latin typeface="Heebo Regular"/>
              </a:rPr>
              <a:t>They were in the right place! They had arrived at the right time!</a:t>
            </a:r>
          </a:p>
          <a:p>
            <a:pPr algn="ctr">
              <a:lnSpc>
                <a:spcPts val="4640"/>
              </a:lnSpc>
              <a:spcBef>
                <a:spcPct val="0"/>
              </a:spcBef>
            </a:pPr>
            <a:r>
              <a:rPr lang="en-US" sz="3314" dirty="0">
                <a:solidFill>
                  <a:srgbClr val="000000"/>
                </a:solidFill>
                <a:latin typeface="Heebo Regular"/>
              </a:rPr>
              <a:t>They entered the house and saw the child in the arms of Mary, his mother.</a:t>
            </a:r>
          </a:p>
          <a:p>
            <a:pPr algn="ctr">
              <a:lnSpc>
                <a:spcPts val="4640"/>
              </a:lnSpc>
              <a:spcBef>
                <a:spcPct val="0"/>
              </a:spcBef>
            </a:pPr>
            <a:r>
              <a:rPr lang="en-US" sz="3314" dirty="0">
                <a:solidFill>
                  <a:srgbClr val="000000"/>
                </a:solidFill>
                <a:latin typeface="Heebo Regular"/>
              </a:rPr>
              <a:t>Overcome, they kneeled and worshiped him.</a:t>
            </a:r>
          </a:p>
          <a:p>
            <a:pPr algn="ctr">
              <a:lnSpc>
                <a:spcPts val="4640"/>
              </a:lnSpc>
              <a:spcBef>
                <a:spcPct val="0"/>
              </a:spcBef>
            </a:pPr>
            <a:r>
              <a:rPr lang="en-US" sz="3314" dirty="0">
                <a:solidFill>
                  <a:srgbClr val="000000"/>
                </a:solidFill>
                <a:latin typeface="Heebo Regular"/>
              </a:rPr>
              <a:t>Then they opened their luggage and presented gifts:</a:t>
            </a:r>
          </a:p>
          <a:p>
            <a:pPr algn="ctr">
              <a:lnSpc>
                <a:spcPts val="4640"/>
              </a:lnSpc>
              <a:spcBef>
                <a:spcPct val="0"/>
              </a:spcBef>
            </a:pPr>
            <a:r>
              <a:rPr lang="en-US" sz="3314" dirty="0">
                <a:solidFill>
                  <a:srgbClr val="000000"/>
                </a:solidFill>
                <a:latin typeface="Heebo Regular"/>
              </a:rPr>
              <a:t>gold, frankincense, myrrh.</a:t>
            </a:r>
          </a:p>
        </p:txBody>
      </p:sp>
      <p:pic>
        <p:nvPicPr>
          <p:cNvPr id="6" name="Picture 6"/>
          <p:cNvPicPr>
            <a:picLocks noChangeAspect="1"/>
          </p:cNvPicPr>
          <p:nvPr/>
        </p:nvPicPr>
        <p:blipFill>
          <a:blip r:embed="rId3"/>
          <a:srcRect/>
          <a:stretch>
            <a:fillRect/>
          </a:stretch>
        </p:blipFill>
        <p:spPr>
          <a:xfrm>
            <a:off x="17115842" y="9114842"/>
            <a:ext cx="1172158" cy="1172158"/>
          </a:xfrm>
          <a:prstGeom prst="rect">
            <a:avLst/>
          </a:prstGeom>
        </p:spPr>
      </p:pic>
      <p:pic>
        <p:nvPicPr>
          <p:cNvPr id="7" name="Picture 7"/>
          <p:cNvPicPr>
            <a:picLocks noChangeAspect="1"/>
          </p:cNvPicPr>
          <p:nvPr/>
        </p:nvPicPr>
        <p:blipFill>
          <a:blip r:embed="rId4"/>
          <a:srcRect/>
          <a:stretch>
            <a:fillRect/>
          </a:stretch>
        </p:blipFill>
        <p:spPr>
          <a:xfrm rot="-1599183">
            <a:off x="16232135" y="2944"/>
            <a:ext cx="2054331" cy="1540748"/>
          </a:xfrm>
          <a:prstGeom prst="rect">
            <a:avLst/>
          </a:prstGeom>
        </p:spPr>
      </p:pic>
      <p:pic>
        <p:nvPicPr>
          <p:cNvPr id="8" name="Picture 8"/>
          <p:cNvPicPr>
            <a:picLocks noChangeAspect="1"/>
          </p:cNvPicPr>
          <p:nvPr/>
        </p:nvPicPr>
        <p:blipFill>
          <a:blip r:embed="rId5"/>
          <a:srcRect/>
          <a:stretch>
            <a:fillRect/>
          </a:stretch>
        </p:blipFill>
        <p:spPr>
          <a:xfrm rot="-8100000">
            <a:off x="-35826" y="175705"/>
            <a:ext cx="1668377" cy="135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981200"/>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8152" t="6749" r="-17745" b="2650"/>
              </a:stretch>
            </a:blipFill>
          </p:spPr>
        </p:sp>
      </p:grpSp>
      <p:sp>
        <p:nvSpPr>
          <p:cNvPr id="4" name="TextBox 4"/>
          <p:cNvSpPr txBox="1"/>
          <p:nvPr/>
        </p:nvSpPr>
        <p:spPr>
          <a:xfrm>
            <a:off x="7270310" y="1914525"/>
            <a:ext cx="9988990" cy="69246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The </a:t>
            </a:r>
            <a:r>
              <a:rPr lang="en-US" sz="2800" dirty="0">
                <a:solidFill>
                  <a:srgbClr val="000000"/>
                </a:solidFill>
                <a:latin typeface="Arimo"/>
              </a:rPr>
              <a:t>visit of</a:t>
            </a:r>
            <a:r>
              <a:rPr lang="en-US" sz="2800" dirty="0">
                <a:solidFill>
                  <a:srgbClr val="000000"/>
                </a:solidFill>
                <a:latin typeface="Heebo Regular"/>
              </a:rPr>
              <a:t> the </a:t>
            </a:r>
            <a:r>
              <a:rPr lang="en-US" sz="3000" dirty="0">
                <a:solidFill>
                  <a:srgbClr val="000000"/>
                </a:solidFill>
                <a:latin typeface="Heebo Regular"/>
              </a:rPr>
              <a:t>Magi is quite significant to the whole story. There is also great significance to the gifts they brought. </a:t>
            </a:r>
          </a:p>
          <a:p>
            <a:pPr algn="ctr">
              <a:lnSpc>
                <a:spcPts val="4200"/>
              </a:lnSpc>
              <a:spcBef>
                <a:spcPct val="0"/>
              </a:spcBef>
            </a:pPr>
            <a:r>
              <a:rPr lang="en-US" sz="3000" dirty="0">
                <a:solidFill>
                  <a:srgbClr val="000000"/>
                </a:solidFill>
                <a:latin typeface="Heebo Regular"/>
              </a:rPr>
              <a:t> </a:t>
            </a:r>
          </a:p>
          <a:p>
            <a:pPr algn="ctr">
              <a:lnSpc>
                <a:spcPts val="4200"/>
              </a:lnSpc>
              <a:spcBef>
                <a:spcPct val="0"/>
              </a:spcBef>
            </a:pPr>
            <a:r>
              <a:rPr lang="en-US" sz="3000" dirty="0">
                <a:solidFill>
                  <a:srgbClr val="000000"/>
                </a:solidFill>
                <a:latin typeface="Heebo Regular"/>
              </a:rPr>
              <a:t>The Magi travelled to a humble dwelling to meet a </a:t>
            </a:r>
            <a:r>
              <a:rPr lang="en-US" sz="3000" dirty="0" err="1">
                <a:solidFill>
                  <a:srgbClr val="000000"/>
                </a:solidFill>
                <a:latin typeface="Heebo Regular"/>
              </a:rPr>
              <a:t>saviour</a:t>
            </a:r>
            <a:r>
              <a:rPr lang="en-US" sz="3000" dirty="0">
                <a:solidFill>
                  <a:srgbClr val="000000"/>
                </a:solidFill>
                <a:latin typeface="Heebo Regular"/>
              </a:rPr>
              <a:t> and like every visitor they were welcomed into the</a:t>
            </a:r>
          </a:p>
          <a:p>
            <a:pPr algn="ctr">
              <a:lnSpc>
                <a:spcPts val="4200"/>
              </a:lnSpc>
              <a:spcBef>
                <a:spcPct val="0"/>
              </a:spcBef>
            </a:pPr>
            <a:r>
              <a:rPr lang="en-US" sz="3000" dirty="0">
                <a:solidFill>
                  <a:srgbClr val="000000"/>
                </a:solidFill>
                <a:latin typeface="Heebo Regular"/>
              </a:rPr>
              <a:t>place where he lay. </a:t>
            </a:r>
          </a:p>
          <a:p>
            <a:pPr algn="ctr">
              <a:lnSpc>
                <a:spcPts val="4200"/>
              </a:lnSpc>
              <a:spcBef>
                <a:spcPct val="0"/>
              </a:spcBef>
            </a:pPr>
            <a:r>
              <a:rPr lang="en-US" sz="3000" dirty="0">
                <a:solidFill>
                  <a:srgbClr val="000000"/>
                </a:solidFill>
                <a:latin typeface="Heebo Regular"/>
              </a:rPr>
              <a:t> </a:t>
            </a:r>
          </a:p>
          <a:p>
            <a:pPr algn="ctr">
              <a:lnSpc>
                <a:spcPts val="4200"/>
              </a:lnSpc>
              <a:spcBef>
                <a:spcPct val="0"/>
              </a:spcBef>
            </a:pPr>
            <a:r>
              <a:rPr lang="en-US" sz="3000" dirty="0">
                <a:solidFill>
                  <a:srgbClr val="000000"/>
                </a:solidFill>
                <a:latin typeface="Heebo Regular"/>
              </a:rPr>
              <a:t>They brought with them Gold – a symbol of kingship on earth, frankincense (an incense) a symbol of the divine and myrrh (an embalming oil) as a symbol of death.</a:t>
            </a:r>
          </a:p>
          <a:p>
            <a:pPr algn="ctr">
              <a:lnSpc>
                <a:spcPts val="4200"/>
              </a:lnSpc>
              <a:spcBef>
                <a:spcPct val="0"/>
              </a:spcBef>
            </a:pPr>
            <a:r>
              <a:rPr lang="en-US" sz="3000" dirty="0">
                <a:solidFill>
                  <a:srgbClr val="000000"/>
                </a:solidFill>
                <a:latin typeface="Heebo Regular"/>
              </a:rPr>
              <a:t> </a:t>
            </a:r>
          </a:p>
          <a:p>
            <a:pPr algn="ctr">
              <a:lnSpc>
                <a:spcPts val="4200"/>
              </a:lnSpc>
              <a:spcBef>
                <a:spcPct val="0"/>
              </a:spcBef>
            </a:pPr>
            <a:r>
              <a:rPr lang="en-US" sz="3000" dirty="0">
                <a:solidFill>
                  <a:srgbClr val="000000"/>
                </a:solidFill>
                <a:latin typeface="Heebo Regular"/>
              </a:rPr>
              <a:t>These three gifts share a glimpse of what</a:t>
            </a:r>
          </a:p>
          <a:p>
            <a:pPr algn="ctr">
              <a:lnSpc>
                <a:spcPts val="4200"/>
              </a:lnSpc>
              <a:spcBef>
                <a:spcPct val="0"/>
              </a:spcBef>
            </a:pPr>
            <a:r>
              <a:rPr lang="en-US" sz="3000" dirty="0">
                <a:solidFill>
                  <a:srgbClr val="000000"/>
                </a:solidFill>
                <a:latin typeface="Heebo Regular"/>
              </a:rPr>
              <a:t>Jesus is to become.</a:t>
            </a:r>
          </a:p>
        </p:txBody>
      </p:sp>
      <p:pic>
        <p:nvPicPr>
          <p:cNvPr id="5" name="Picture 5"/>
          <p:cNvPicPr>
            <a:picLocks noChangeAspect="1"/>
          </p:cNvPicPr>
          <p:nvPr/>
        </p:nvPicPr>
        <p:blipFill>
          <a:blip r:embed="rId3"/>
          <a:srcRect/>
          <a:stretch>
            <a:fillRect/>
          </a:stretch>
        </p:blipFill>
        <p:spPr>
          <a:xfrm>
            <a:off x="17115842" y="9114842"/>
            <a:ext cx="1172158" cy="1172158"/>
          </a:xfrm>
          <a:prstGeom prst="rect">
            <a:avLst/>
          </a:prstGeom>
        </p:spPr>
      </p:pic>
      <p:pic>
        <p:nvPicPr>
          <p:cNvPr id="6" name="Picture 6"/>
          <p:cNvPicPr>
            <a:picLocks noChangeAspect="1"/>
          </p:cNvPicPr>
          <p:nvPr/>
        </p:nvPicPr>
        <p:blipFill>
          <a:blip r:embed="rId4"/>
          <a:srcRect/>
          <a:stretch>
            <a:fillRect/>
          </a:stretch>
        </p:blipFill>
        <p:spPr>
          <a:xfrm rot="-1599183">
            <a:off x="16324950" y="258326"/>
            <a:ext cx="2054331" cy="1540748"/>
          </a:xfrm>
          <a:prstGeom prst="rect">
            <a:avLst/>
          </a:prstGeom>
        </p:spPr>
      </p:pic>
      <p:pic>
        <p:nvPicPr>
          <p:cNvPr id="7" name="Picture 7"/>
          <p:cNvPicPr>
            <a:picLocks noChangeAspect="1"/>
          </p:cNvPicPr>
          <p:nvPr/>
        </p:nvPicPr>
        <p:blipFill>
          <a:blip r:embed="rId5"/>
          <a:srcRect/>
          <a:stretch>
            <a:fillRect/>
          </a:stretch>
        </p:blipFill>
        <p:spPr>
          <a:xfrm rot="-8100000">
            <a:off x="-252395" y="8853936"/>
            <a:ext cx="1668377" cy="135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232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158796" y="8331040"/>
            <a:ext cx="1970408" cy="1970408"/>
          </a:xfrm>
          <a:prstGeom prst="rect">
            <a:avLst/>
          </a:prstGeom>
        </p:spPr>
      </p:pic>
      <p:pic>
        <p:nvPicPr>
          <p:cNvPr id="3" name="Picture 3"/>
          <p:cNvPicPr>
            <a:picLocks noChangeAspect="1"/>
          </p:cNvPicPr>
          <p:nvPr/>
        </p:nvPicPr>
        <p:blipFill>
          <a:blip r:embed="rId3"/>
          <a:srcRect/>
          <a:stretch>
            <a:fillRect/>
          </a:stretch>
        </p:blipFill>
        <p:spPr>
          <a:xfrm rot="-8100000">
            <a:off x="-41451" y="10803"/>
            <a:ext cx="2140302" cy="1738996"/>
          </a:xfrm>
          <a:prstGeom prst="rect">
            <a:avLst/>
          </a:prstGeom>
        </p:spPr>
      </p:pic>
      <p:pic>
        <p:nvPicPr>
          <p:cNvPr id="4" name="Picture 4"/>
          <p:cNvPicPr>
            <a:picLocks noChangeAspect="1"/>
          </p:cNvPicPr>
          <p:nvPr/>
        </p:nvPicPr>
        <p:blipFill>
          <a:blip r:embed="rId4"/>
          <a:srcRect/>
          <a:stretch>
            <a:fillRect/>
          </a:stretch>
        </p:blipFill>
        <p:spPr>
          <a:xfrm rot="-1599183">
            <a:off x="2053175" y="9147541"/>
            <a:ext cx="2054331" cy="1540748"/>
          </a:xfrm>
          <a:prstGeom prst="rect">
            <a:avLst/>
          </a:prstGeom>
        </p:spPr>
      </p:pic>
      <p:pic>
        <p:nvPicPr>
          <p:cNvPr id="5" name="Picture 5"/>
          <p:cNvPicPr>
            <a:picLocks noChangeAspect="1"/>
          </p:cNvPicPr>
          <p:nvPr/>
        </p:nvPicPr>
        <p:blipFill>
          <a:blip r:embed="rId3"/>
          <a:srcRect/>
          <a:stretch>
            <a:fillRect/>
          </a:stretch>
        </p:blipFill>
        <p:spPr>
          <a:xfrm rot="-8100000">
            <a:off x="11560384" y="-855050"/>
            <a:ext cx="2140302" cy="1738996"/>
          </a:xfrm>
          <a:prstGeom prst="rect">
            <a:avLst/>
          </a:prstGeom>
        </p:spPr>
      </p:pic>
      <p:pic>
        <p:nvPicPr>
          <p:cNvPr id="6" name="Picture 6"/>
          <p:cNvPicPr>
            <a:picLocks noChangeAspect="1"/>
          </p:cNvPicPr>
          <p:nvPr/>
        </p:nvPicPr>
        <p:blipFill>
          <a:blip r:embed="rId4"/>
          <a:srcRect/>
          <a:stretch>
            <a:fillRect/>
          </a:stretch>
        </p:blipFill>
        <p:spPr>
          <a:xfrm rot="-1599183">
            <a:off x="15296394" y="9256065"/>
            <a:ext cx="1232304" cy="924228"/>
          </a:xfrm>
          <a:prstGeom prst="rect">
            <a:avLst/>
          </a:prstGeom>
        </p:spPr>
      </p:pic>
      <p:pic>
        <p:nvPicPr>
          <p:cNvPr id="7" name="Picture 7"/>
          <p:cNvPicPr>
            <a:picLocks noChangeAspect="1"/>
          </p:cNvPicPr>
          <p:nvPr/>
        </p:nvPicPr>
        <p:blipFill>
          <a:blip r:embed="rId3"/>
          <a:srcRect/>
          <a:stretch>
            <a:fillRect/>
          </a:stretch>
        </p:blipFill>
        <p:spPr>
          <a:xfrm rot="-8100000">
            <a:off x="16591069" y="4405721"/>
            <a:ext cx="2140302" cy="1738996"/>
          </a:xfrm>
          <a:prstGeom prst="rect">
            <a:avLst/>
          </a:prstGeom>
        </p:spPr>
      </p:pic>
      <p:pic>
        <p:nvPicPr>
          <p:cNvPr id="8" name="Picture 8"/>
          <p:cNvPicPr>
            <a:picLocks noChangeAspect="1"/>
          </p:cNvPicPr>
          <p:nvPr/>
        </p:nvPicPr>
        <p:blipFill>
          <a:blip r:embed="rId3"/>
          <a:srcRect/>
          <a:stretch>
            <a:fillRect/>
          </a:stretch>
        </p:blipFill>
        <p:spPr>
          <a:xfrm rot="-8100000">
            <a:off x="-205023" y="5827619"/>
            <a:ext cx="1668377" cy="1355556"/>
          </a:xfrm>
          <a:prstGeom prst="rect">
            <a:avLst/>
          </a:prstGeom>
        </p:spPr>
      </p:pic>
      <p:sp>
        <p:nvSpPr>
          <p:cNvPr id="9" name="TextBox 9"/>
          <p:cNvSpPr txBox="1"/>
          <p:nvPr/>
        </p:nvSpPr>
        <p:spPr>
          <a:xfrm>
            <a:off x="3641713" y="1760952"/>
            <a:ext cx="11004573" cy="1229104"/>
          </a:xfrm>
          <a:prstGeom prst="rect">
            <a:avLst/>
          </a:prstGeom>
        </p:spPr>
        <p:txBody>
          <a:bodyPr lIns="0" tIns="0" rIns="0" bIns="0" rtlCol="0" anchor="t">
            <a:spAutoFit/>
          </a:bodyPr>
          <a:lstStyle/>
          <a:p>
            <a:pPr marL="0" lvl="0" indent="0" algn="ctr">
              <a:lnSpc>
                <a:spcPts val="8927"/>
              </a:lnSpc>
            </a:pPr>
            <a:r>
              <a:rPr lang="en-US" sz="9919" spc="1150">
                <a:solidFill>
                  <a:srgbClr val="FFFFFF"/>
                </a:solidFill>
                <a:latin typeface="Barlow Condensed Bold"/>
              </a:rPr>
              <a:t>PAUSE FOR PRAYER</a:t>
            </a:r>
          </a:p>
        </p:txBody>
      </p:sp>
      <p:sp>
        <p:nvSpPr>
          <p:cNvPr id="10" name="TextBox 10"/>
          <p:cNvSpPr txBox="1"/>
          <p:nvPr/>
        </p:nvSpPr>
        <p:spPr>
          <a:xfrm>
            <a:off x="5585521" y="4132675"/>
            <a:ext cx="7116957" cy="4240298"/>
          </a:xfrm>
          <a:prstGeom prst="rect">
            <a:avLst/>
          </a:prstGeom>
        </p:spPr>
        <p:txBody>
          <a:bodyPr lIns="0" tIns="0" rIns="0" bIns="0" rtlCol="0" anchor="t">
            <a:spAutoFit/>
          </a:bodyPr>
          <a:lstStyle/>
          <a:p>
            <a:pPr marL="0" lvl="0" indent="0" algn="ctr">
              <a:lnSpc>
                <a:spcPts val="34978"/>
              </a:lnSpc>
              <a:spcBef>
                <a:spcPct val="0"/>
              </a:spcBef>
            </a:pPr>
            <a:r>
              <a:rPr lang="en-US" sz="24984">
                <a:solidFill>
                  <a:srgbClr val="FFFFFF"/>
                </a:solidFill>
                <a:latin typeface="Karumbi"/>
              </a:rPr>
              <a:t>Love</a:t>
            </a:r>
          </a:p>
        </p:txBody>
      </p:sp>
      <p:sp>
        <p:nvSpPr>
          <p:cNvPr id="11" name="TextBox 11"/>
          <p:cNvSpPr txBox="1"/>
          <p:nvPr/>
        </p:nvSpPr>
        <p:spPr>
          <a:xfrm>
            <a:off x="3801841" y="3606640"/>
            <a:ext cx="10684319" cy="1815187"/>
          </a:xfrm>
          <a:prstGeom prst="rect">
            <a:avLst/>
          </a:prstGeom>
        </p:spPr>
        <p:txBody>
          <a:bodyPr lIns="0" tIns="0" rIns="0" bIns="0" rtlCol="0" anchor="t">
            <a:spAutoFit/>
          </a:bodyPr>
          <a:lstStyle/>
          <a:p>
            <a:pPr marL="0" lvl="0" indent="0" algn="ctr">
              <a:lnSpc>
                <a:spcPts val="13251"/>
              </a:lnSpc>
            </a:pPr>
            <a:r>
              <a:rPr lang="en-US" sz="14723" spc="1707">
                <a:solidFill>
                  <a:srgbClr val="DB7558"/>
                </a:solidFill>
                <a:latin typeface="Barlow Condensed Bold"/>
              </a:rPr>
              <a:t>W</a:t>
            </a:r>
            <a:r>
              <a:rPr lang="en-US" sz="14723" spc="1707">
                <a:solidFill>
                  <a:srgbClr val="FFCF57"/>
                </a:solidFill>
                <a:latin typeface="Barlow Condensed Bold"/>
              </a:rPr>
              <a:t>E</a:t>
            </a:r>
            <a:r>
              <a:rPr lang="en-US" sz="14723" spc="1707">
                <a:solidFill>
                  <a:srgbClr val="8FCDD4"/>
                </a:solidFill>
                <a:latin typeface="Barlow Condensed Bold"/>
              </a:rPr>
              <a:t>E</a:t>
            </a:r>
            <a:r>
              <a:rPr lang="en-US" sz="14723" spc="1707">
                <a:solidFill>
                  <a:srgbClr val="D7C4F4"/>
                </a:solidFill>
                <a:latin typeface="Barlow Condensed Bold"/>
              </a:rPr>
              <a:t>K</a:t>
            </a:r>
            <a:r>
              <a:rPr lang="en-US" sz="14723" spc="1707">
                <a:solidFill>
                  <a:srgbClr val="DB7558"/>
                </a:solidFill>
                <a:latin typeface="Barlow Condensed Bold"/>
              </a:rPr>
              <a:t> </a:t>
            </a:r>
            <a:r>
              <a:rPr lang="en-US" sz="14723" spc="1707">
                <a:solidFill>
                  <a:srgbClr val="B5D4CB"/>
                </a:solidFill>
                <a:latin typeface="Barlow Condensed Bold"/>
              </a:rPr>
              <a:t>2</a:t>
            </a:r>
          </a:p>
        </p:txBody>
      </p:sp>
    </p:spTree>
    <p:extLst>
      <p:ext uri="{BB962C8B-B14F-4D97-AF65-F5344CB8AC3E}">
        <p14:creationId xmlns:p14="http://schemas.microsoft.com/office/powerpoint/2010/main" val="2024573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19483"/>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148435" y="157104"/>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20408" t="-10703" r="-24224" b="2650"/>
              </a:stretch>
            </a:blipFill>
          </p:spPr>
        </p:sp>
      </p:grpSp>
      <p:sp>
        <p:nvSpPr>
          <p:cNvPr id="4" name="TextBox 4"/>
          <p:cNvSpPr txBox="1"/>
          <p:nvPr/>
        </p:nvSpPr>
        <p:spPr>
          <a:xfrm>
            <a:off x="165878" y="5738754"/>
            <a:ext cx="17956245" cy="1436922"/>
          </a:xfrm>
          <a:prstGeom prst="rect">
            <a:avLst/>
          </a:prstGeom>
        </p:spPr>
        <p:txBody>
          <a:bodyPr lIns="0" tIns="0" rIns="0" bIns="0" rtlCol="0" anchor="t">
            <a:spAutoFit/>
          </a:bodyPr>
          <a:lstStyle/>
          <a:p>
            <a:pPr algn="ctr">
              <a:lnSpc>
                <a:spcPts val="5773"/>
              </a:lnSpc>
            </a:pPr>
            <a:r>
              <a:rPr lang="en-US" sz="4123" dirty="0">
                <a:solidFill>
                  <a:srgbClr val="291C1A"/>
                </a:solidFill>
                <a:latin typeface="Heebo Regular Bold"/>
              </a:rPr>
              <a:t>Say to those who have an anxious heart,</a:t>
            </a:r>
          </a:p>
          <a:p>
            <a:pPr algn="ctr">
              <a:lnSpc>
                <a:spcPts val="5773"/>
              </a:lnSpc>
            </a:pPr>
            <a:r>
              <a:rPr lang="en-US" sz="4123" dirty="0">
                <a:solidFill>
                  <a:srgbClr val="291C1A"/>
                </a:solidFill>
                <a:latin typeface="Heebo Regular Bold"/>
              </a:rPr>
              <a:t>“Be strong; fear not! Your God will come, He is coming to save you.”</a:t>
            </a:r>
          </a:p>
        </p:txBody>
      </p:sp>
      <p:sp>
        <p:nvSpPr>
          <p:cNvPr id="5" name="TextBox 5"/>
          <p:cNvSpPr txBox="1"/>
          <p:nvPr/>
        </p:nvSpPr>
        <p:spPr>
          <a:xfrm>
            <a:off x="1132704" y="7376486"/>
            <a:ext cx="16022593" cy="2169657"/>
          </a:xfrm>
          <a:prstGeom prst="rect">
            <a:avLst/>
          </a:prstGeom>
        </p:spPr>
        <p:txBody>
          <a:bodyPr lIns="0" tIns="0" rIns="0" bIns="0" rtlCol="0" anchor="t">
            <a:spAutoFit/>
          </a:bodyPr>
          <a:lstStyle/>
          <a:p>
            <a:pPr algn="ctr">
              <a:lnSpc>
                <a:spcPts val="5773"/>
              </a:lnSpc>
            </a:pPr>
            <a:r>
              <a:rPr lang="en-US" sz="4123" dirty="0">
                <a:solidFill>
                  <a:srgbClr val="291C1A"/>
                </a:solidFill>
                <a:latin typeface="Heebo Regular"/>
              </a:rPr>
              <a:t>Where do you need saving? Right now, in what part of your life?</a:t>
            </a:r>
          </a:p>
          <a:p>
            <a:pPr algn="ctr">
              <a:lnSpc>
                <a:spcPts val="5773"/>
              </a:lnSpc>
            </a:pPr>
            <a:r>
              <a:rPr lang="en-US" sz="4123" dirty="0">
                <a:solidFill>
                  <a:srgbClr val="291C1A"/>
                </a:solidFill>
                <a:latin typeface="Heebo Regular"/>
              </a:rPr>
              <a:t>Ask God to come into that part and ask him to save you,</a:t>
            </a:r>
          </a:p>
          <a:p>
            <a:pPr algn="ctr">
              <a:lnSpc>
                <a:spcPts val="5773"/>
              </a:lnSpc>
            </a:pPr>
            <a:r>
              <a:rPr lang="en-US" sz="4123" dirty="0">
                <a:solidFill>
                  <a:srgbClr val="291C1A"/>
                </a:solidFill>
                <a:latin typeface="Heebo Regular"/>
              </a:rPr>
              <a:t>to rescue you, to love you. Ask.</a:t>
            </a:r>
          </a:p>
        </p:txBody>
      </p:sp>
      <p:pic>
        <p:nvPicPr>
          <p:cNvPr id="6" name="Picture 6"/>
          <p:cNvPicPr>
            <a:picLocks noChangeAspect="1"/>
          </p:cNvPicPr>
          <p:nvPr/>
        </p:nvPicPr>
        <p:blipFill>
          <a:blip r:embed="rId3"/>
          <a:srcRect/>
          <a:stretch>
            <a:fillRect/>
          </a:stretch>
        </p:blipFill>
        <p:spPr>
          <a:xfrm>
            <a:off x="16806285" y="8805285"/>
            <a:ext cx="1481715" cy="1481715"/>
          </a:xfrm>
          <a:prstGeom prst="rect">
            <a:avLst/>
          </a:prstGeom>
        </p:spPr>
      </p:pic>
      <p:pic>
        <p:nvPicPr>
          <p:cNvPr id="7" name="Picture 7"/>
          <p:cNvPicPr>
            <a:picLocks noChangeAspect="1"/>
          </p:cNvPicPr>
          <p:nvPr/>
        </p:nvPicPr>
        <p:blipFill>
          <a:blip r:embed="rId4"/>
          <a:srcRect/>
          <a:stretch>
            <a:fillRect/>
          </a:stretch>
        </p:blipFill>
        <p:spPr>
          <a:xfrm>
            <a:off x="1028700" y="1605427"/>
            <a:ext cx="9216615" cy="1797240"/>
          </a:xfrm>
          <a:prstGeom prst="rect">
            <a:avLst/>
          </a:prstGeom>
        </p:spPr>
      </p:pic>
      <p:sp>
        <p:nvSpPr>
          <p:cNvPr id="8" name="TextBox 8"/>
          <p:cNvSpPr txBox="1"/>
          <p:nvPr/>
        </p:nvSpPr>
        <p:spPr>
          <a:xfrm>
            <a:off x="1809431" y="1932339"/>
            <a:ext cx="7655153" cy="1029116"/>
          </a:xfrm>
          <a:prstGeom prst="rect">
            <a:avLst/>
          </a:prstGeom>
        </p:spPr>
        <p:txBody>
          <a:bodyPr lIns="0" tIns="0" rIns="0" bIns="0" rtlCol="0" anchor="t">
            <a:spAutoFit/>
          </a:bodyPr>
          <a:lstStyle/>
          <a:p>
            <a:pPr algn="ctr">
              <a:lnSpc>
                <a:spcPts val="8476"/>
              </a:lnSpc>
            </a:pPr>
            <a:r>
              <a:rPr lang="en-US" sz="6054">
                <a:solidFill>
                  <a:srgbClr val="FFFFFF"/>
                </a:solidFill>
                <a:latin typeface="Heebo Thin Bold"/>
              </a:rPr>
              <a:t>Monday 7th December</a:t>
            </a:r>
          </a:p>
        </p:txBody>
      </p:sp>
      <p:sp>
        <p:nvSpPr>
          <p:cNvPr id="9" name="TextBox 9"/>
          <p:cNvSpPr txBox="1"/>
          <p:nvPr/>
        </p:nvSpPr>
        <p:spPr>
          <a:xfrm>
            <a:off x="3815715" y="3337514"/>
            <a:ext cx="3642585" cy="1029116"/>
          </a:xfrm>
          <a:prstGeom prst="rect">
            <a:avLst/>
          </a:prstGeom>
        </p:spPr>
        <p:txBody>
          <a:bodyPr lIns="0" tIns="0" rIns="0" bIns="0" rtlCol="0" anchor="t">
            <a:spAutoFit/>
          </a:bodyPr>
          <a:lstStyle/>
          <a:p>
            <a:pPr algn="ctr">
              <a:lnSpc>
                <a:spcPts val="8476"/>
              </a:lnSpc>
            </a:pPr>
            <a:r>
              <a:rPr lang="en-US" sz="6054">
                <a:solidFill>
                  <a:srgbClr val="291C1A"/>
                </a:solidFill>
                <a:latin typeface="Heebo Thin Bold"/>
              </a:rPr>
              <a:t>Isaiah 35:4</a:t>
            </a:r>
          </a:p>
        </p:txBody>
      </p:sp>
    </p:spTree>
    <p:extLst>
      <p:ext uri="{BB962C8B-B14F-4D97-AF65-F5344CB8AC3E}">
        <p14:creationId xmlns:p14="http://schemas.microsoft.com/office/powerpoint/2010/main" val="12696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D59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577060" y="147368"/>
            <a:ext cx="5229225" cy="5229225"/>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7686" t="6749" r="-28212" b="2650"/>
              </a:stretch>
            </a:blipFill>
          </p:spPr>
        </p:sp>
      </p:grpSp>
      <p:pic>
        <p:nvPicPr>
          <p:cNvPr id="4" name="Picture 4"/>
          <p:cNvPicPr>
            <a:picLocks noChangeAspect="1"/>
          </p:cNvPicPr>
          <p:nvPr/>
        </p:nvPicPr>
        <p:blipFill>
          <a:blip r:embed="rId3"/>
          <a:srcRect/>
          <a:stretch>
            <a:fillRect/>
          </a:stretch>
        </p:blipFill>
        <p:spPr>
          <a:xfrm>
            <a:off x="1028700" y="1400266"/>
            <a:ext cx="9255260" cy="1804776"/>
          </a:xfrm>
          <a:prstGeom prst="rect">
            <a:avLst/>
          </a:prstGeom>
        </p:spPr>
      </p:pic>
      <p:sp>
        <p:nvSpPr>
          <p:cNvPr id="5" name="TextBox 5"/>
          <p:cNvSpPr txBox="1"/>
          <p:nvPr/>
        </p:nvSpPr>
        <p:spPr>
          <a:xfrm>
            <a:off x="1132704" y="7099475"/>
            <a:ext cx="16022593" cy="2902391"/>
          </a:xfrm>
          <a:prstGeom prst="rect">
            <a:avLst/>
          </a:prstGeom>
        </p:spPr>
        <p:txBody>
          <a:bodyPr lIns="0" tIns="0" rIns="0" bIns="0" rtlCol="0" anchor="t">
            <a:spAutoFit/>
          </a:bodyPr>
          <a:lstStyle/>
          <a:p>
            <a:pPr algn="ctr">
              <a:lnSpc>
                <a:spcPts val="5773"/>
              </a:lnSpc>
            </a:pPr>
            <a:r>
              <a:rPr lang="en-US" sz="4123" dirty="0">
                <a:solidFill>
                  <a:srgbClr val="291C1A"/>
                </a:solidFill>
                <a:latin typeface="Heebo Regular"/>
              </a:rPr>
              <a:t>Think of one person who has consistently been with you, through good times and bad. God was there too, he will always be with you, now and through the rest of your life, in all the ups and downs</a:t>
            </a:r>
          </a:p>
          <a:p>
            <a:pPr algn="ctr">
              <a:lnSpc>
                <a:spcPts val="5773"/>
              </a:lnSpc>
            </a:pPr>
            <a:r>
              <a:rPr lang="en-US" sz="4123" dirty="0">
                <a:solidFill>
                  <a:srgbClr val="291C1A"/>
                </a:solidFill>
                <a:latin typeface="Heebo Regular"/>
              </a:rPr>
              <a:t>that you will ever experience.</a:t>
            </a:r>
          </a:p>
        </p:txBody>
      </p:sp>
      <p:pic>
        <p:nvPicPr>
          <p:cNvPr id="6" name="Picture 6"/>
          <p:cNvPicPr>
            <a:picLocks noChangeAspect="1"/>
          </p:cNvPicPr>
          <p:nvPr/>
        </p:nvPicPr>
        <p:blipFill>
          <a:blip r:embed="rId4"/>
          <a:srcRect/>
          <a:stretch>
            <a:fillRect/>
          </a:stretch>
        </p:blipFill>
        <p:spPr>
          <a:xfrm>
            <a:off x="16806285" y="8805285"/>
            <a:ext cx="1481715" cy="1481715"/>
          </a:xfrm>
          <a:prstGeom prst="rect">
            <a:avLst/>
          </a:prstGeom>
        </p:spPr>
      </p:pic>
      <p:sp>
        <p:nvSpPr>
          <p:cNvPr id="7" name="TextBox 7"/>
          <p:cNvSpPr txBox="1"/>
          <p:nvPr/>
        </p:nvSpPr>
        <p:spPr>
          <a:xfrm>
            <a:off x="1368767" y="1744180"/>
            <a:ext cx="8701881" cy="1042477"/>
          </a:xfrm>
          <a:prstGeom prst="rect">
            <a:avLst/>
          </a:prstGeom>
        </p:spPr>
        <p:txBody>
          <a:bodyPr wrap="square" lIns="0" tIns="0" rIns="0" bIns="0" rtlCol="0" anchor="t">
            <a:spAutoFit/>
          </a:bodyPr>
          <a:lstStyle/>
          <a:p>
            <a:pPr algn="ctr">
              <a:lnSpc>
                <a:spcPts val="8512"/>
              </a:lnSpc>
            </a:pPr>
            <a:r>
              <a:rPr lang="en-US" sz="6080" dirty="0">
                <a:solidFill>
                  <a:srgbClr val="FFFFFF"/>
                </a:solidFill>
                <a:latin typeface="Heebo Thin Bold"/>
              </a:rPr>
              <a:t>Tuesday 8th December</a:t>
            </a:r>
          </a:p>
        </p:txBody>
      </p:sp>
      <p:sp>
        <p:nvSpPr>
          <p:cNvPr id="8" name="TextBox 8"/>
          <p:cNvSpPr txBox="1"/>
          <p:nvPr/>
        </p:nvSpPr>
        <p:spPr>
          <a:xfrm>
            <a:off x="165878" y="5568477"/>
            <a:ext cx="17956245" cy="1436922"/>
          </a:xfrm>
          <a:prstGeom prst="rect">
            <a:avLst/>
          </a:prstGeom>
        </p:spPr>
        <p:txBody>
          <a:bodyPr lIns="0" tIns="0" rIns="0" bIns="0" rtlCol="0" anchor="t">
            <a:spAutoFit/>
          </a:bodyPr>
          <a:lstStyle/>
          <a:p>
            <a:pPr algn="ctr">
              <a:lnSpc>
                <a:spcPts val="5773"/>
              </a:lnSpc>
            </a:pPr>
            <a:r>
              <a:rPr lang="en-US" sz="4123" dirty="0">
                <a:solidFill>
                  <a:srgbClr val="291C1A"/>
                </a:solidFill>
                <a:latin typeface="Heebo Regular Bold"/>
              </a:rPr>
              <a:t>The angel said to Mary, “The Lord is with you”</a:t>
            </a:r>
          </a:p>
          <a:p>
            <a:pPr algn="ctr">
              <a:lnSpc>
                <a:spcPts val="5773"/>
              </a:lnSpc>
            </a:pPr>
            <a:r>
              <a:rPr lang="en-US" sz="4123" dirty="0">
                <a:solidFill>
                  <a:srgbClr val="291C1A"/>
                </a:solidFill>
                <a:latin typeface="Heebo Regular Bold"/>
              </a:rPr>
              <a:t>and God is with you too. He always has your back.</a:t>
            </a:r>
          </a:p>
        </p:txBody>
      </p:sp>
      <p:sp>
        <p:nvSpPr>
          <p:cNvPr id="9" name="TextBox 9"/>
          <p:cNvSpPr txBox="1"/>
          <p:nvPr/>
        </p:nvSpPr>
        <p:spPr>
          <a:xfrm>
            <a:off x="4034193" y="3130570"/>
            <a:ext cx="3244273" cy="1042477"/>
          </a:xfrm>
          <a:prstGeom prst="rect">
            <a:avLst/>
          </a:prstGeom>
        </p:spPr>
        <p:txBody>
          <a:bodyPr lIns="0" tIns="0" rIns="0" bIns="0" rtlCol="0" anchor="t">
            <a:spAutoFit/>
          </a:bodyPr>
          <a:lstStyle/>
          <a:p>
            <a:pPr algn="ctr">
              <a:lnSpc>
                <a:spcPts val="8512"/>
              </a:lnSpc>
            </a:pPr>
            <a:r>
              <a:rPr lang="en-US" sz="6080">
                <a:solidFill>
                  <a:srgbClr val="291C1A"/>
                </a:solidFill>
                <a:latin typeface="Heebo Thin Bold"/>
              </a:rPr>
              <a:t>Luke 1:28</a:t>
            </a:r>
          </a:p>
        </p:txBody>
      </p:sp>
    </p:spTree>
    <p:extLst>
      <p:ext uri="{BB962C8B-B14F-4D97-AF65-F5344CB8AC3E}">
        <p14:creationId xmlns:p14="http://schemas.microsoft.com/office/powerpoint/2010/main" val="76329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5CDC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148435" y="15533"/>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991" t="-8982" r="1398" b="-13081"/>
              </a:stretch>
            </a:blipFill>
          </p:spPr>
        </p:sp>
      </p:grpSp>
      <p:sp>
        <p:nvSpPr>
          <p:cNvPr id="4" name="TextBox 4"/>
          <p:cNvSpPr txBox="1"/>
          <p:nvPr/>
        </p:nvSpPr>
        <p:spPr>
          <a:xfrm>
            <a:off x="1132704" y="7682357"/>
            <a:ext cx="16022593" cy="2169657"/>
          </a:xfrm>
          <a:prstGeom prst="rect">
            <a:avLst/>
          </a:prstGeom>
        </p:spPr>
        <p:txBody>
          <a:bodyPr lIns="0" tIns="0" rIns="0" bIns="0" rtlCol="0" anchor="t">
            <a:spAutoFit/>
          </a:bodyPr>
          <a:lstStyle/>
          <a:p>
            <a:pPr algn="ctr">
              <a:lnSpc>
                <a:spcPts val="5773"/>
              </a:lnSpc>
            </a:pPr>
            <a:r>
              <a:rPr lang="en-US" sz="4123" dirty="0">
                <a:solidFill>
                  <a:srgbClr val="291C1A"/>
                </a:solidFill>
                <a:latin typeface="Heebo Regular"/>
              </a:rPr>
              <a:t>Where in your life do you need to be strengthened? Think about it for a minute. God will give you his strength to help you,</a:t>
            </a:r>
          </a:p>
          <a:p>
            <a:pPr algn="ctr">
              <a:lnSpc>
                <a:spcPts val="5773"/>
              </a:lnSpc>
            </a:pPr>
            <a:r>
              <a:rPr lang="en-US" sz="4123" dirty="0">
                <a:solidFill>
                  <a:srgbClr val="291C1A"/>
                </a:solidFill>
                <a:latin typeface="Heebo Regular"/>
              </a:rPr>
              <a:t>so just ask for it, and often.</a:t>
            </a:r>
          </a:p>
        </p:txBody>
      </p:sp>
      <p:pic>
        <p:nvPicPr>
          <p:cNvPr id="5" name="Picture 5"/>
          <p:cNvPicPr>
            <a:picLocks noChangeAspect="1"/>
          </p:cNvPicPr>
          <p:nvPr/>
        </p:nvPicPr>
        <p:blipFill>
          <a:blip r:embed="rId3"/>
          <a:srcRect/>
          <a:stretch>
            <a:fillRect/>
          </a:stretch>
        </p:blipFill>
        <p:spPr>
          <a:xfrm>
            <a:off x="16806285" y="8805285"/>
            <a:ext cx="1481715" cy="1481715"/>
          </a:xfrm>
          <a:prstGeom prst="rect">
            <a:avLst/>
          </a:prstGeom>
        </p:spPr>
      </p:pic>
      <p:sp>
        <p:nvSpPr>
          <p:cNvPr id="6" name="TextBox 6"/>
          <p:cNvSpPr txBox="1"/>
          <p:nvPr/>
        </p:nvSpPr>
        <p:spPr>
          <a:xfrm>
            <a:off x="165878" y="6026387"/>
            <a:ext cx="17956245" cy="1436922"/>
          </a:xfrm>
          <a:prstGeom prst="rect">
            <a:avLst/>
          </a:prstGeom>
        </p:spPr>
        <p:txBody>
          <a:bodyPr lIns="0" tIns="0" rIns="0" bIns="0" rtlCol="0" anchor="t">
            <a:spAutoFit/>
          </a:bodyPr>
          <a:lstStyle/>
          <a:p>
            <a:pPr algn="ctr">
              <a:lnSpc>
                <a:spcPts val="5773"/>
              </a:lnSpc>
            </a:pPr>
            <a:r>
              <a:rPr lang="en-US" sz="4123" dirty="0">
                <a:solidFill>
                  <a:srgbClr val="291C1A"/>
                </a:solidFill>
                <a:latin typeface="Heebo Regular Bold"/>
              </a:rPr>
              <a:t>He gives strength to those who grow tired</a:t>
            </a:r>
          </a:p>
          <a:p>
            <a:pPr algn="ctr">
              <a:lnSpc>
                <a:spcPts val="5773"/>
              </a:lnSpc>
            </a:pPr>
            <a:r>
              <a:rPr lang="en-US" sz="4123" dirty="0">
                <a:solidFill>
                  <a:srgbClr val="291C1A"/>
                </a:solidFill>
                <a:latin typeface="Heebo Regular Bold"/>
              </a:rPr>
              <a:t>and increases the strength of those who are weak.</a:t>
            </a:r>
          </a:p>
        </p:txBody>
      </p:sp>
      <p:pic>
        <p:nvPicPr>
          <p:cNvPr id="7" name="Picture 7"/>
          <p:cNvPicPr>
            <a:picLocks noChangeAspect="1"/>
          </p:cNvPicPr>
          <p:nvPr/>
        </p:nvPicPr>
        <p:blipFill>
          <a:blip r:embed="rId4"/>
          <a:srcRect/>
          <a:stretch>
            <a:fillRect/>
          </a:stretch>
        </p:blipFill>
        <p:spPr>
          <a:xfrm>
            <a:off x="511161" y="1409192"/>
            <a:ext cx="10032574" cy="1956352"/>
          </a:xfrm>
          <a:prstGeom prst="rect">
            <a:avLst/>
          </a:prstGeom>
        </p:spPr>
      </p:pic>
      <p:sp>
        <p:nvSpPr>
          <p:cNvPr id="8" name="TextBox 8"/>
          <p:cNvSpPr txBox="1"/>
          <p:nvPr/>
        </p:nvSpPr>
        <p:spPr>
          <a:xfrm>
            <a:off x="1100399" y="1815977"/>
            <a:ext cx="8854097" cy="1028481"/>
          </a:xfrm>
          <a:prstGeom prst="rect">
            <a:avLst/>
          </a:prstGeom>
        </p:spPr>
        <p:txBody>
          <a:bodyPr lIns="0" tIns="0" rIns="0" bIns="0" rtlCol="0" anchor="t">
            <a:spAutoFit/>
          </a:bodyPr>
          <a:lstStyle/>
          <a:p>
            <a:pPr algn="ctr">
              <a:lnSpc>
                <a:spcPts val="8470"/>
              </a:lnSpc>
            </a:pPr>
            <a:r>
              <a:rPr lang="en-US" sz="6050">
                <a:solidFill>
                  <a:srgbClr val="FFFFFF"/>
                </a:solidFill>
                <a:latin typeface="Heebo Thin Bold"/>
              </a:rPr>
              <a:t>Wednesday 9th December</a:t>
            </a:r>
          </a:p>
        </p:txBody>
      </p:sp>
      <p:sp>
        <p:nvSpPr>
          <p:cNvPr id="9" name="TextBox 9"/>
          <p:cNvSpPr txBox="1"/>
          <p:nvPr/>
        </p:nvSpPr>
        <p:spPr>
          <a:xfrm>
            <a:off x="3494350" y="3220177"/>
            <a:ext cx="4066195" cy="1028481"/>
          </a:xfrm>
          <a:prstGeom prst="rect">
            <a:avLst/>
          </a:prstGeom>
        </p:spPr>
        <p:txBody>
          <a:bodyPr lIns="0" tIns="0" rIns="0" bIns="0" rtlCol="0" anchor="t">
            <a:spAutoFit/>
          </a:bodyPr>
          <a:lstStyle/>
          <a:p>
            <a:pPr algn="ctr">
              <a:lnSpc>
                <a:spcPts val="8470"/>
              </a:lnSpc>
            </a:pPr>
            <a:r>
              <a:rPr lang="en-US" sz="6050">
                <a:solidFill>
                  <a:srgbClr val="291C1A"/>
                </a:solidFill>
                <a:latin typeface="Heebo Thin Bold"/>
              </a:rPr>
              <a:t>Isaiah 40:29</a:t>
            </a:r>
          </a:p>
        </p:txBody>
      </p:sp>
    </p:spTree>
    <p:extLst>
      <p:ext uri="{BB962C8B-B14F-4D97-AF65-F5344CB8AC3E}">
        <p14:creationId xmlns:p14="http://schemas.microsoft.com/office/powerpoint/2010/main" val="227443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E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497446" y="-24518"/>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8152" t="6749" r="-17745" b="2650"/>
              </a:stretch>
            </a:blipFill>
          </p:spPr>
        </p:sp>
      </p:grpSp>
      <p:sp>
        <p:nvSpPr>
          <p:cNvPr id="4" name="TextBox 4"/>
          <p:cNvSpPr txBox="1"/>
          <p:nvPr/>
        </p:nvSpPr>
        <p:spPr>
          <a:xfrm>
            <a:off x="1132704" y="7682357"/>
            <a:ext cx="16022593" cy="2169657"/>
          </a:xfrm>
          <a:prstGeom prst="rect">
            <a:avLst/>
          </a:prstGeom>
        </p:spPr>
        <p:txBody>
          <a:bodyPr lIns="0" tIns="0" rIns="0" bIns="0" rtlCol="0" anchor="t">
            <a:spAutoFit/>
          </a:bodyPr>
          <a:lstStyle/>
          <a:p>
            <a:pPr algn="ctr">
              <a:lnSpc>
                <a:spcPts val="5773"/>
              </a:lnSpc>
            </a:pPr>
            <a:r>
              <a:rPr lang="en-US" sz="4123" dirty="0">
                <a:solidFill>
                  <a:srgbClr val="291C1A"/>
                </a:solidFill>
                <a:latin typeface="Heebo Regular"/>
              </a:rPr>
              <a:t>Think of a situation you are struggling with right now.</a:t>
            </a:r>
          </a:p>
          <a:p>
            <a:pPr algn="ctr">
              <a:lnSpc>
                <a:spcPts val="5773"/>
              </a:lnSpc>
            </a:pPr>
            <a:r>
              <a:rPr lang="en-US" sz="4123" dirty="0">
                <a:solidFill>
                  <a:srgbClr val="291C1A"/>
                </a:solidFill>
                <a:latin typeface="Heebo Regular"/>
              </a:rPr>
              <a:t>Close your eyes. Listen to God as he says to you, ‘Don’t be afraid.</a:t>
            </a:r>
          </a:p>
          <a:p>
            <a:pPr algn="ctr">
              <a:lnSpc>
                <a:spcPts val="5773"/>
              </a:lnSpc>
            </a:pPr>
            <a:r>
              <a:rPr lang="en-US" sz="4123" dirty="0">
                <a:solidFill>
                  <a:srgbClr val="291C1A"/>
                </a:solidFill>
                <a:latin typeface="Heebo Regular"/>
              </a:rPr>
              <a:t>I will help you.’ And again, ‘Don’t be afraid. I will help you.’</a:t>
            </a:r>
          </a:p>
        </p:txBody>
      </p:sp>
      <p:pic>
        <p:nvPicPr>
          <p:cNvPr id="5" name="Picture 5"/>
          <p:cNvPicPr>
            <a:picLocks noChangeAspect="1"/>
          </p:cNvPicPr>
          <p:nvPr/>
        </p:nvPicPr>
        <p:blipFill>
          <a:blip r:embed="rId3"/>
          <a:srcRect/>
          <a:stretch>
            <a:fillRect/>
          </a:stretch>
        </p:blipFill>
        <p:spPr>
          <a:xfrm>
            <a:off x="16806285" y="8805285"/>
            <a:ext cx="1481715" cy="1481715"/>
          </a:xfrm>
          <a:prstGeom prst="rect">
            <a:avLst/>
          </a:prstGeom>
        </p:spPr>
      </p:pic>
      <p:sp>
        <p:nvSpPr>
          <p:cNvPr id="6" name="TextBox 6"/>
          <p:cNvSpPr txBox="1"/>
          <p:nvPr/>
        </p:nvSpPr>
        <p:spPr>
          <a:xfrm>
            <a:off x="165878" y="6026387"/>
            <a:ext cx="17956245" cy="1436922"/>
          </a:xfrm>
          <a:prstGeom prst="rect">
            <a:avLst/>
          </a:prstGeom>
        </p:spPr>
        <p:txBody>
          <a:bodyPr lIns="0" tIns="0" rIns="0" bIns="0" rtlCol="0" anchor="t">
            <a:spAutoFit/>
          </a:bodyPr>
          <a:lstStyle/>
          <a:p>
            <a:pPr algn="ctr">
              <a:lnSpc>
                <a:spcPts val="5773"/>
              </a:lnSpc>
            </a:pPr>
            <a:r>
              <a:rPr lang="en-US" sz="4123" dirty="0">
                <a:solidFill>
                  <a:srgbClr val="291C1A"/>
                </a:solidFill>
                <a:latin typeface="Heebo Regular Bold"/>
              </a:rPr>
              <a:t>I, the Lord your God, hold your right hand and say to you,</a:t>
            </a:r>
          </a:p>
          <a:p>
            <a:pPr algn="ctr">
              <a:lnSpc>
                <a:spcPts val="5773"/>
              </a:lnSpc>
            </a:pPr>
            <a:r>
              <a:rPr lang="en-US" sz="4123" dirty="0">
                <a:solidFill>
                  <a:srgbClr val="291C1A"/>
                </a:solidFill>
                <a:latin typeface="Heebo Regular Bold"/>
              </a:rPr>
              <a:t>‘Don’t be afraid; I will help you.’</a:t>
            </a:r>
          </a:p>
        </p:txBody>
      </p:sp>
      <p:pic>
        <p:nvPicPr>
          <p:cNvPr id="7" name="Picture 7"/>
          <p:cNvPicPr>
            <a:picLocks noChangeAspect="1"/>
          </p:cNvPicPr>
          <p:nvPr/>
        </p:nvPicPr>
        <p:blipFill>
          <a:blip r:embed="rId4"/>
          <a:srcRect/>
          <a:stretch>
            <a:fillRect/>
          </a:stretch>
        </p:blipFill>
        <p:spPr>
          <a:xfrm>
            <a:off x="1028700" y="1451451"/>
            <a:ext cx="9195738" cy="1793169"/>
          </a:xfrm>
          <a:prstGeom prst="rect">
            <a:avLst/>
          </a:prstGeom>
        </p:spPr>
      </p:pic>
      <p:sp>
        <p:nvSpPr>
          <p:cNvPr id="8" name="TextBox 8"/>
          <p:cNvSpPr txBox="1"/>
          <p:nvPr/>
        </p:nvSpPr>
        <p:spPr>
          <a:xfrm>
            <a:off x="1378491" y="1777363"/>
            <a:ext cx="8496155" cy="1027044"/>
          </a:xfrm>
          <a:prstGeom prst="rect">
            <a:avLst/>
          </a:prstGeom>
        </p:spPr>
        <p:txBody>
          <a:bodyPr lIns="0" tIns="0" rIns="0" bIns="0" rtlCol="0" anchor="t">
            <a:spAutoFit/>
          </a:bodyPr>
          <a:lstStyle/>
          <a:p>
            <a:pPr algn="ctr">
              <a:lnSpc>
                <a:spcPts val="8457"/>
              </a:lnSpc>
            </a:pPr>
            <a:r>
              <a:rPr lang="en-US" sz="6040">
                <a:solidFill>
                  <a:srgbClr val="FFFFFF"/>
                </a:solidFill>
                <a:latin typeface="Heebo Thin Bold"/>
              </a:rPr>
              <a:t>Thursday 10th December</a:t>
            </a:r>
          </a:p>
        </p:txBody>
      </p:sp>
      <p:sp>
        <p:nvSpPr>
          <p:cNvPr id="9" name="TextBox 9"/>
          <p:cNvSpPr txBox="1"/>
          <p:nvPr/>
        </p:nvSpPr>
        <p:spPr>
          <a:xfrm>
            <a:off x="3596668" y="3179355"/>
            <a:ext cx="4059803" cy="1027044"/>
          </a:xfrm>
          <a:prstGeom prst="rect">
            <a:avLst/>
          </a:prstGeom>
        </p:spPr>
        <p:txBody>
          <a:bodyPr lIns="0" tIns="0" rIns="0" bIns="0" rtlCol="0" anchor="t">
            <a:spAutoFit/>
          </a:bodyPr>
          <a:lstStyle/>
          <a:p>
            <a:pPr algn="ctr">
              <a:lnSpc>
                <a:spcPts val="8457"/>
              </a:lnSpc>
            </a:pPr>
            <a:r>
              <a:rPr lang="en-US" sz="6040">
                <a:solidFill>
                  <a:srgbClr val="291C1A"/>
                </a:solidFill>
                <a:latin typeface="Heebo Thin Bold"/>
              </a:rPr>
              <a:t>Isaiah 41:13</a:t>
            </a:r>
          </a:p>
        </p:txBody>
      </p:sp>
    </p:spTree>
    <p:extLst>
      <p:ext uri="{BB962C8B-B14F-4D97-AF65-F5344CB8AC3E}">
        <p14:creationId xmlns:p14="http://schemas.microsoft.com/office/powerpoint/2010/main" val="371870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14114" y="2229070"/>
            <a:ext cx="6626327" cy="1292134"/>
          </a:xfrm>
          <a:prstGeom prst="rect">
            <a:avLst/>
          </a:prstGeom>
        </p:spPr>
      </p:pic>
      <p:sp>
        <p:nvSpPr>
          <p:cNvPr id="3" name="TextBox 3"/>
          <p:cNvSpPr txBox="1"/>
          <p:nvPr/>
        </p:nvSpPr>
        <p:spPr>
          <a:xfrm>
            <a:off x="3719764" y="701027"/>
            <a:ext cx="10848472" cy="1221578"/>
          </a:xfrm>
          <a:prstGeom prst="rect">
            <a:avLst/>
          </a:prstGeom>
        </p:spPr>
        <p:txBody>
          <a:bodyPr lIns="0" tIns="0" rIns="0" bIns="0" rtlCol="0" anchor="t">
            <a:spAutoFit/>
          </a:bodyPr>
          <a:lstStyle/>
          <a:p>
            <a:pPr algn="ctr">
              <a:lnSpc>
                <a:spcPts val="10093"/>
              </a:lnSpc>
              <a:spcBef>
                <a:spcPct val="0"/>
              </a:spcBef>
            </a:pPr>
            <a:r>
              <a:rPr lang="en-US" sz="7209">
                <a:solidFill>
                  <a:srgbClr val="000000"/>
                </a:solidFill>
                <a:latin typeface="Barlow Condensed Bold"/>
              </a:rPr>
              <a:t>Many Rooms In My Father’s House</a:t>
            </a:r>
          </a:p>
        </p:txBody>
      </p:sp>
      <p:sp>
        <p:nvSpPr>
          <p:cNvPr id="4" name="TextBox 4"/>
          <p:cNvSpPr txBox="1"/>
          <p:nvPr/>
        </p:nvSpPr>
        <p:spPr>
          <a:xfrm>
            <a:off x="5952223" y="2188148"/>
            <a:ext cx="5950109" cy="1333056"/>
          </a:xfrm>
          <a:prstGeom prst="rect">
            <a:avLst/>
          </a:prstGeom>
        </p:spPr>
        <p:txBody>
          <a:bodyPr lIns="0" tIns="0" rIns="0" bIns="0" rtlCol="0" anchor="t">
            <a:spAutoFit/>
          </a:bodyPr>
          <a:lstStyle/>
          <a:p>
            <a:pPr algn="ctr">
              <a:lnSpc>
                <a:spcPts val="11038"/>
              </a:lnSpc>
              <a:spcBef>
                <a:spcPct val="0"/>
              </a:spcBef>
            </a:pPr>
            <a:r>
              <a:rPr lang="en-US" sz="7884">
                <a:solidFill>
                  <a:srgbClr val="000000"/>
                </a:solidFill>
                <a:latin typeface="Karumbi"/>
              </a:rPr>
              <a:t>A scripture reflection</a:t>
            </a:r>
          </a:p>
        </p:txBody>
      </p:sp>
      <p:sp>
        <p:nvSpPr>
          <p:cNvPr id="5" name="TextBox 5"/>
          <p:cNvSpPr txBox="1"/>
          <p:nvPr/>
        </p:nvSpPr>
        <p:spPr>
          <a:xfrm>
            <a:off x="744081" y="4006999"/>
            <a:ext cx="16799838" cy="26574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“Don’t let this throw you. You trust God, don’t you? Trust me. There is plenty of room for you in my Father’s home. If that weren’t so, would I have told you that I’m on my way to get a room ready for you? And if I’m on my way to get your room ready, I’ll come back and get you so you can live where</a:t>
            </a:r>
          </a:p>
          <a:p>
            <a:pPr algn="ctr">
              <a:lnSpc>
                <a:spcPts val="4200"/>
              </a:lnSpc>
              <a:spcBef>
                <a:spcPct val="0"/>
              </a:spcBef>
            </a:pPr>
            <a:r>
              <a:rPr lang="en-US" sz="3000" dirty="0">
                <a:solidFill>
                  <a:srgbClr val="000000"/>
                </a:solidFill>
                <a:latin typeface="Heebo Regular"/>
              </a:rPr>
              <a:t>I live. And you already know the road I’m taking.”</a:t>
            </a:r>
          </a:p>
          <a:p>
            <a:pPr algn="ctr">
              <a:lnSpc>
                <a:spcPts val="4200"/>
              </a:lnSpc>
              <a:spcBef>
                <a:spcPct val="0"/>
              </a:spcBef>
            </a:pPr>
            <a:r>
              <a:rPr lang="en-US" sz="3000" dirty="0">
                <a:solidFill>
                  <a:srgbClr val="000000"/>
                </a:solidFill>
                <a:latin typeface="Heebo Regular"/>
              </a:rPr>
              <a:t>(John 14:1-4)</a:t>
            </a:r>
          </a:p>
        </p:txBody>
      </p:sp>
      <p:sp>
        <p:nvSpPr>
          <p:cNvPr id="6" name="TextBox 6"/>
          <p:cNvSpPr txBox="1"/>
          <p:nvPr/>
        </p:nvSpPr>
        <p:spPr>
          <a:xfrm>
            <a:off x="832210" y="7291070"/>
            <a:ext cx="16623580" cy="1967230"/>
          </a:xfrm>
          <a:prstGeom prst="rect">
            <a:avLst/>
          </a:prstGeom>
        </p:spPr>
        <p:txBody>
          <a:bodyPr lIns="0" tIns="0" rIns="0" bIns="0" rtlCol="0" anchor="t">
            <a:spAutoFit/>
          </a:bodyPr>
          <a:lstStyle/>
          <a:p>
            <a:pPr algn="ctr">
              <a:lnSpc>
                <a:spcPts val="3919"/>
              </a:lnSpc>
              <a:spcBef>
                <a:spcPct val="0"/>
              </a:spcBef>
            </a:pPr>
            <a:r>
              <a:rPr lang="en-US" sz="2800" dirty="0">
                <a:solidFill>
                  <a:srgbClr val="000000"/>
                </a:solidFill>
                <a:latin typeface="Heebo Regular Bold"/>
              </a:rPr>
              <a:t>As the scripture above says “there is plenty of room in my fathers home”. Through the nativity story, and in fact throughout the bible, “homes” or “houses” are mentioned. We wanted to open up some of the doors this week to some of the houses/homes in the nativity story and those who walked</a:t>
            </a:r>
          </a:p>
          <a:p>
            <a:pPr algn="ctr">
              <a:lnSpc>
                <a:spcPts val="3919"/>
              </a:lnSpc>
              <a:spcBef>
                <a:spcPct val="0"/>
              </a:spcBef>
            </a:pPr>
            <a:r>
              <a:rPr lang="en-US" sz="2800" dirty="0">
                <a:solidFill>
                  <a:srgbClr val="000000"/>
                </a:solidFill>
                <a:latin typeface="Heebo Regular Bold"/>
              </a:rPr>
              <a:t>through the door.</a:t>
            </a:r>
          </a:p>
        </p:txBody>
      </p:sp>
      <p:pic>
        <p:nvPicPr>
          <p:cNvPr id="7" name="Picture 7"/>
          <p:cNvPicPr>
            <a:picLocks noChangeAspect="1"/>
          </p:cNvPicPr>
          <p:nvPr/>
        </p:nvPicPr>
        <p:blipFill>
          <a:blip r:embed="rId3"/>
          <a:srcRect/>
          <a:stretch>
            <a:fillRect/>
          </a:stretch>
        </p:blipFill>
        <p:spPr>
          <a:xfrm>
            <a:off x="17115842" y="9114842"/>
            <a:ext cx="1172158" cy="11721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5D4C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148435" y="0"/>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8110" t="6750" r="-17703" b="2650"/>
              </a:stretch>
            </a:blipFill>
          </p:spPr>
        </p:sp>
      </p:grpSp>
      <p:sp>
        <p:nvSpPr>
          <p:cNvPr id="4" name="TextBox 4"/>
          <p:cNvSpPr txBox="1"/>
          <p:nvPr/>
        </p:nvSpPr>
        <p:spPr>
          <a:xfrm>
            <a:off x="1132704" y="7174768"/>
            <a:ext cx="16022593" cy="2947858"/>
          </a:xfrm>
          <a:prstGeom prst="rect">
            <a:avLst/>
          </a:prstGeom>
        </p:spPr>
        <p:txBody>
          <a:bodyPr lIns="0" tIns="0" rIns="0" bIns="0" rtlCol="0" anchor="t">
            <a:spAutoFit/>
          </a:bodyPr>
          <a:lstStyle/>
          <a:p>
            <a:pPr algn="ctr">
              <a:lnSpc>
                <a:spcPts val="5773"/>
              </a:lnSpc>
            </a:pPr>
            <a:r>
              <a:rPr lang="en-US" sz="4123" dirty="0">
                <a:solidFill>
                  <a:srgbClr val="291C1A"/>
                </a:solidFill>
                <a:latin typeface="Heebo Regular"/>
              </a:rPr>
              <a:t>So often, we think we know where to go and what to do. In situations at school or at home, we think we know how it should all go.</a:t>
            </a:r>
          </a:p>
          <a:p>
            <a:pPr algn="ctr">
              <a:lnSpc>
                <a:spcPts val="5773"/>
              </a:lnSpc>
            </a:pPr>
            <a:r>
              <a:rPr lang="en-US" sz="4123" dirty="0">
                <a:solidFill>
                  <a:srgbClr val="291C1A"/>
                </a:solidFill>
                <a:latin typeface="Heebo Regular"/>
              </a:rPr>
              <a:t>But is it that the best way for us? Ask God to teach you and</a:t>
            </a:r>
          </a:p>
          <a:p>
            <a:pPr algn="ctr">
              <a:lnSpc>
                <a:spcPts val="5773"/>
              </a:lnSpc>
            </a:pPr>
            <a:r>
              <a:rPr lang="en-US" sz="4123" dirty="0">
                <a:solidFill>
                  <a:srgbClr val="291C1A"/>
                </a:solidFill>
                <a:latin typeface="Heebo Regular"/>
              </a:rPr>
              <a:t>lead you where he knows you should go.</a:t>
            </a:r>
          </a:p>
        </p:txBody>
      </p:sp>
      <p:pic>
        <p:nvPicPr>
          <p:cNvPr id="5" name="Picture 5"/>
          <p:cNvPicPr>
            <a:picLocks noChangeAspect="1"/>
          </p:cNvPicPr>
          <p:nvPr/>
        </p:nvPicPr>
        <p:blipFill>
          <a:blip r:embed="rId3"/>
          <a:srcRect/>
          <a:stretch>
            <a:fillRect/>
          </a:stretch>
        </p:blipFill>
        <p:spPr>
          <a:xfrm>
            <a:off x="16806285" y="8805285"/>
            <a:ext cx="1481715" cy="1481715"/>
          </a:xfrm>
          <a:prstGeom prst="rect">
            <a:avLst/>
          </a:prstGeom>
        </p:spPr>
      </p:pic>
      <p:sp>
        <p:nvSpPr>
          <p:cNvPr id="6" name="TextBox 6"/>
          <p:cNvSpPr txBox="1"/>
          <p:nvPr/>
        </p:nvSpPr>
        <p:spPr>
          <a:xfrm>
            <a:off x="165878" y="5704914"/>
            <a:ext cx="17956245" cy="1436922"/>
          </a:xfrm>
          <a:prstGeom prst="rect">
            <a:avLst/>
          </a:prstGeom>
        </p:spPr>
        <p:txBody>
          <a:bodyPr lIns="0" tIns="0" rIns="0" bIns="0" rtlCol="0" anchor="t">
            <a:spAutoFit/>
          </a:bodyPr>
          <a:lstStyle/>
          <a:p>
            <a:pPr algn="ctr">
              <a:lnSpc>
                <a:spcPts val="5773"/>
              </a:lnSpc>
            </a:pPr>
            <a:r>
              <a:rPr lang="en-US" sz="4123" dirty="0">
                <a:solidFill>
                  <a:srgbClr val="291C1A"/>
                </a:solidFill>
                <a:latin typeface="Heebo Regular Bold"/>
              </a:rPr>
              <a:t>This is what the Lord says: I teach you what is best for you</a:t>
            </a:r>
          </a:p>
          <a:p>
            <a:pPr algn="ctr">
              <a:lnSpc>
                <a:spcPts val="5773"/>
              </a:lnSpc>
            </a:pPr>
            <a:r>
              <a:rPr lang="en-US" sz="4123" dirty="0">
                <a:solidFill>
                  <a:srgbClr val="291C1A"/>
                </a:solidFill>
                <a:latin typeface="Heebo Regular Bold"/>
              </a:rPr>
              <a:t>and I lead you where you should go.</a:t>
            </a:r>
          </a:p>
        </p:txBody>
      </p:sp>
      <p:pic>
        <p:nvPicPr>
          <p:cNvPr id="7" name="Picture 7"/>
          <p:cNvPicPr>
            <a:picLocks noChangeAspect="1"/>
          </p:cNvPicPr>
          <p:nvPr/>
        </p:nvPicPr>
        <p:blipFill>
          <a:blip r:embed="rId4"/>
          <a:srcRect/>
          <a:stretch>
            <a:fillRect/>
          </a:stretch>
        </p:blipFill>
        <p:spPr>
          <a:xfrm>
            <a:off x="1028700" y="1446325"/>
            <a:ext cx="9229958" cy="1799842"/>
          </a:xfrm>
          <a:prstGeom prst="rect">
            <a:avLst/>
          </a:prstGeom>
        </p:spPr>
      </p:pic>
      <p:sp>
        <p:nvSpPr>
          <p:cNvPr id="8" name="TextBox 8"/>
          <p:cNvSpPr txBox="1"/>
          <p:nvPr/>
        </p:nvSpPr>
        <p:spPr>
          <a:xfrm>
            <a:off x="1924822" y="1773875"/>
            <a:ext cx="7437714" cy="1030440"/>
          </a:xfrm>
          <a:prstGeom prst="rect">
            <a:avLst/>
          </a:prstGeom>
        </p:spPr>
        <p:txBody>
          <a:bodyPr lIns="0" tIns="0" rIns="0" bIns="0" rtlCol="0" anchor="t">
            <a:spAutoFit/>
          </a:bodyPr>
          <a:lstStyle/>
          <a:p>
            <a:pPr algn="ctr">
              <a:lnSpc>
                <a:spcPts val="8488"/>
              </a:lnSpc>
            </a:pPr>
            <a:r>
              <a:rPr lang="en-US" sz="6063">
                <a:solidFill>
                  <a:srgbClr val="FFFFFF"/>
                </a:solidFill>
                <a:latin typeface="Heebo Thin Bold"/>
              </a:rPr>
              <a:t>Friday 11th December</a:t>
            </a:r>
          </a:p>
        </p:txBody>
      </p:sp>
      <p:sp>
        <p:nvSpPr>
          <p:cNvPr id="9" name="TextBox 9"/>
          <p:cNvSpPr txBox="1"/>
          <p:nvPr/>
        </p:nvSpPr>
        <p:spPr>
          <a:xfrm>
            <a:off x="3606224" y="3181085"/>
            <a:ext cx="4074911" cy="1030440"/>
          </a:xfrm>
          <a:prstGeom prst="rect">
            <a:avLst/>
          </a:prstGeom>
        </p:spPr>
        <p:txBody>
          <a:bodyPr lIns="0" tIns="0" rIns="0" bIns="0" rtlCol="0" anchor="t">
            <a:spAutoFit/>
          </a:bodyPr>
          <a:lstStyle/>
          <a:p>
            <a:pPr algn="ctr">
              <a:lnSpc>
                <a:spcPts val="8488"/>
              </a:lnSpc>
            </a:pPr>
            <a:r>
              <a:rPr lang="en-US" sz="6063">
                <a:solidFill>
                  <a:srgbClr val="291C1A"/>
                </a:solidFill>
                <a:latin typeface="Heebo Thin Bold"/>
              </a:rPr>
              <a:t>Isaiah 48:17</a:t>
            </a:r>
          </a:p>
        </p:txBody>
      </p:sp>
    </p:spTree>
    <p:extLst>
      <p:ext uri="{BB962C8B-B14F-4D97-AF65-F5344CB8AC3E}">
        <p14:creationId xmlns:p14="http://schemas.microsoft.com/office/powerpoint/2010/main" val="35407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2326"/>
        </a:solidFill>
        <a:effectLst/>
      </p:bgPr>
    </p:bg>
    <p:spTree>
      <p:nvGrpSpPr>
        <p:cNvPr id="1" name=""/>
        <p:cNvGrpSpPr/>
        <p:nvPr/>
      </p:nvGrpSpPr>
      <p:grpSpPr>
        <a:xfrm>
          <a:off x="0" y="0"/>
          <a:ext cx="0" cy="0"/>
          <a:chOff x="0" y="0"/>
          <a:chExt cx="0" cy="0"/>
        </a:xfrm>
      </p:grpSpPr>
      <p:sp>
        <p:nvSpPr>
          <p:cNvPr id="2" name="TextBox 2"/>
          <p:cNvSpPr txBox="1"/>
          <p:nvPr/>
        </p:nvSpPr>
        <p:spPr>
          <a:xfrm>
            <a:off x="3641713" y="1760952"/>
            <a:ext cx="11004573" cy="1229104"/>
          </a:xfrm>
          <a:prstGeom prst="rect">
            <a:avLst/>
          </a:prstGeom>
        </p:spPr>
        <p:txBody>
          <a:bodyPr lIns="0" tIns="0" rIns="0" bIns="0" rtlCol="0" anchor="t">
            <a:spAutoFit/>
          </a:bodyPr>
          <a:lstStyle/>
          <a:p>
            <a:pPr marL="0" lvl="0" indent="0" algn="ctr">
              <a:lnSpc>
                <a:spcPts val="8927"/>
              </a:lnSpc>
            </a:pPr>
            <a:r>
              <a:rPr lang="en-US" sz="9919" spc="1150">
                <a:solidFill>
                  <a:srgbClr val="FFFFFF"/>
                </a:solidFill>
                <a:latin typeface="Barlow Condensed Bold"/>
              </a:rPr>
              <a:t>PAUSE FOR PRAYER</a:t>
            </a:r>
          </a:p>
        </p:txBody>
      </p:sp>
      <p:sp>
        <p:nvSpPr>
          <p:cNvPr id="3" name="TextBox 3"/>
          <p:cNvSpPr txBox="1"/>
          <p:nvPr/>
        </p:nvSpPr>
        <p:spPr>
          <a:xfrm>
            <a:off x="5585521" y="4132675"/>
            <a:ext cx="7116957" cy="4240298"/>
          </a:xfrm>
          <a:prstGeom prst="rect">
            <a:avLst/>
          </a:prstGeom>
        </p:spPr>
        <p:txBody>
          <a:bodyPr lIns="0" tIns="0" rIns="0" bIns="0" rtlCol="0" anchor="t">
            <a:spAutoFit/>
          </a:bodyPr>
          <a:lstStyle/>
          <a:p>
            <a:pPr marL="0" lvl="0" indent="0" algn="ctr">
              <a:lnSpc>
                <a:spcPts val="34978"/>
              </a:lnSpc>
              <a:spcBef>
                <a:spcPct val="0"/>
              </a:spcBef>
            </a:pPr>
            <a:r>
              <a:rPr lang="en-US" sz="24984">
                <a:solidFill>
                  <a:srgbClr val="FFFFFF"/>
                </a:solidFill>
                <a:latin typeface="Karumbi"/>
              </a:rPr>
              <a:t>Joy</a:t>
            </a:r>
          </a:p>
        </p:txBody>
      </p:sp>
      <p:sp>
        <p:nvSpPr>
          <p:cNvPr id="4" name="TextBox 4"/>
          <p:cNvSpPr txBox="1"/>
          <p:nvPr/>
        </p:nvSpPr>
        <p:spPr>
          <a:xfrm>
            <a:off x="3801841" y="3606640"/>
            <a:ext cx="10684319" cy="1815187"/>
          </a:xfrm>
          <a:prstGeom prst="rect">
            <a:avLst/>
          </a:prstGeom>
        </p:spPr>
        <p:txBody>
          <a:bodyPr lIns="0" tIns="0" rIns="0" bIns="0" rtlCol="0" anchor="t">
            <a:spAutoFit/>
          </a:bodyPr>
          <a:lstStyle/>
          <a:p>
            <a:pPr marL="0" lvl="0" indent="0" algn="ctr">
              <a:lnSpc>
                <a:spcPts val="13251"/>
              </a:lnSpc>
            </a:pPr>
            <a:r>
              <a:rPr lang="en-US" sz="14723" spc="1707">
                <a:solidFill>
                  <a:srgbClr val="DB7558"/>
                </a:solidFill>
                <a:latin typeface="Barlow Condensed Bold"/>
              </a:rPr>
              <a:t>W</a:t>
            </a:r>
            <a:r>
              <a:rPr lang="en-US" sz="14723" spc="1707">
                <a:solidFill>
                  <a:srgbClr val="FFCF57"/>
                </a:solidFill>
                <a:latin typeface="Barlow Condensed Bold"/>
              </a:rPr>
              <a:t>E</a:t>
            </a:r>
            <a:r>
              <a:rPr lang="en-US" sz="14723" spc="1707">
                <a:solidFill>
                  <a:srgbClr val="8FCDD4"/>
                </a:solidFill>
                <a:latin typeface="Barlow Condensed Bold"/>
              </a:rPr>
              <a:t>E</a:t>
            </a:r>
            <a:r>
              <a:rPr lang="en-US" sz="14723" spc="1707">
                <a:solidFill>
                  <a:srgbClr val="D7C4F4"/>
                </a:solidFill>
                <a:latin typeface="Barlow Condensed Bold"/>
              </a:rPr>
              <a:t>K</a:t>
            </a:r>
            <a:r>
              <a:rPr lang="en-US" sz="14723" spc="1707">
                <a:solidFill>
                  <a:srgbClr val="DB7558"/>
                </a:solidFill>
                <a:latin typeface="Barlow Condensed Bold"/>
              </a:rPr>
              <a:t> </a:t>
            </a:r>
            <a:r>
              <a:rPr lang="en-US" sz="14723" spc="1707">
                <a:solidFill>
                  <a:srgbClr val="ACD8CB"/>
                </a:solidFill>
                <a:latin typeface="Barlow Condensed Bold"/>
              </a:rPr>
              <a:t>3</a:t>
            </a:r>
          </a:p>
        </p:txBody>
      </p:sp>
      <p:pic>
        <p:nvPicPr>
          <p:cNvPr id="5" name="Picture 5"/>
          <p:cNvPicPr>
            <a:picLocks noChangeAspect="1"/>
          </p:cNvPicPr>
          <p:nvPr/>
        </p:nvPicPr>
        <p:blipFill>
          <a:blip r:embed="rId2"/>
          <a:srcRect/>
          <a:stretch>
            <a:fillRect/>
          </a:stretch>
        </p:blipFill>
        <p:spPr>
          <a:xfrm>
            <a:off x="8158796" y="8316592"/>
            <a:ext cx="1970408" cy="1970408"/>
          </a:xfrm>
          <a:prstGeom prst="rect">
            <a:avLst/>
          </a:prstGeom>
        </p:spPr>
      </p:pic>
      <p:pic>
        <p:nvPicPr>
          <p:cNvPr id="6" name="Picture 6"/>
          <p:cNvPicPr>
            <a:picLocks noChangeAspect="1"/>
          </p:cNvPicPr>
          <p:nvPr/>
        </p:nvPicPr>
        <p:blipFill>
          <a:blip r:embed="rId3"/>
          <a:srcRect/>
          <a:stretch>
            <a:fillRect/>
          </a:stretch>
        </p:blipFill>
        <p:spPr>
          <a:xfrm rot="-8100000">
            <a:off x="-41451" y="-3645"/>
            <a:ext cx="2140302" cy="1738996"/>
          </a:xfrm>
          <a:prstGeom prst="rect">
            <a:avLst/>
          </a:prstGeom>
        </p:spPr>
      </p:pic>
      <p:pic>
        <p:nvPicPr>
          <p:cNvPr id="7" name="Picture 7"/>
          <p:cNvPicPr>
            <a:picLocks noChangeAspect="1"/>
          </p:cNvPicPr>
          <p:nvPr/>
        </p:nvPicPr>
        <p:blipFill>
          <a:blip r:embed="rId4"/>
          <a:srcRect/>
          <a:stretch>
            <a:fillRect/>
          </a:stretch>
        </p:blipFill>
        <p:spPr>
          <a:xfrm rot="-1599183">
            <a:off x="2053175" y="9133093"/>
            <a:ext cx="2054331" cy="1540748"/>
          </a:xfrm>
          <a:prstGeom prst="rect">
            <a:avLst/>
          </a:prstGeom>
        </p:spPr>
      </p:pic>
      <p:pic>
        <p:nvPicPr>
          <p:cNvPr id="8" name="Picture 8"/>
          <p:cNvPicPr>
            <a:picLocks noChangeAspect="1"/>
          </p:cNvPicPr>
          <p:nvPr/>
        </p:nvPicPr>
        <p:blipFill>
          <a:blip r:embed="rId3"/>
          <a:srcRect/>
          <a:stretch>
            <a:fillRect/>
          </a:stretch>
        </p:blipFill>
        <p:spPr>
          <a:xfrm rot="-8100000">
            <a:off x="11560384" y="-869498"/>
            <a:ext cx="2140302" cy="1738996"/>
          </a:xfrm>
          <a:prstGeom prst="rect">
            <a:avLst/>
          </a:prstGeom>
        </p:spPr>
      </p:pic>
      <p:pic>
        <p:nvPicPr>
          <p:cNvPr id="9" name="Picture 9"/>
          <p:cNvPicPr>
            <a:picLocks noChangeAspect="1"/>
          </p:cNvPicPr>
          <p:nvPr/>
        </p:nvPicPr>
        <p:blipFill>
          <a:blip r:embed="rId4"/>
          <a:srcRect/>
          <a:stretch>
            <a:fillRect/>
          </a:stretch>
        </p:blipFill>
        <p:spPr>
          <a:xfrm rot="-1599183">
            <a:off x="15296394" y="9241617"/>
            <a:ext cx="1232304" cy="924228"/>
          </a:xfrm>
          <a:prstGeom prst="rect">
            <a:avLst/>
          </a:prstGeom>
        </p:spPr>
      </p:pic>
      <p:pic>
        <p:nvPicPr>
          <p:cNvPr id="10" name="Picture 10"/>
          <p:cNvPicPr>
            <a:picLocks noChangeAspect="1"/>
          </p:cNvPicPr>
          <p:nvPr/>
        </p:nvPicPr>
        <p:blipFill>
          <a:blip r:embed="rId3"/>
          <a:srcRect/>
          <a:stretch>
            <a:fillRect/>
          </a:stretch>
        </p:blipFill>
        <p:spPr>
          <a:xfrm rot="-8100000">
            <a:off x="16591069" y="4391273"/>
            <a:ext cx="2140302" cy="1738996"/>
          </a:xfrm>
          <a:prstGeom prst="rect">
            <a:avLst/>
          </a:prstGeom>
        </p:spPr>
      </p:pic>
      <p:pic>
        <p:nvPicPr>
          <p:cNvPr id="11" name="Picture 11"/>
          <p:cNvPicPr>
            <a:picLocks noChangeAspect="1"/>
          </p:cNvPicPr>
          <p:nvPr/>
        </p:nvPicPr>
        <p:blipFill>
          <a:blip r:embed="rId3"/>
          <a:srcRect/>
          <a:stretch>
            <a:fillRect/>
          </a:stretch>
        </p:blipFill>
        <p:spPr>
          <a:xfrm rot="-8100000">
            <a:off x="-205023" y="5813171"/>
            <a:ext cx="1668377" cy="1355556"/>
          </a:xfrm>
          <a:prstGeom prst="rect">
            <a:avLst/>
          </a:prstGeom>
        </p:spPr>
      </p:pic>
    </p:spTree>
    <p:extLst>
      <p:ext uri="{BB962C8B-B14F-4D97-AF65-F5344CB8AC3E}">
        <p14:creationId xmlns:p14="http://schemas.microsoft.com/office/powerpoint/2010/main" val="2098491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574163" y="762582"/>
            <a:ext cx="7139674" cy="1392236"/>
          </a:xfrm>
          <a:prstGeom prst="rect">
            <a:avLst/>
          </a:prstGeom>
        </p:spPr>
      </p:pic>
      <p:sp>
        <p:nvSpPr>
          <p:cNvPr id="3" name="TextBox 3"/>
          <p:cNvSpPr txBox="1"/>
          <p:nvPr/>
        </p:nvSpPr>
        <p:spPr>
          <a:xfrm>
            <a:off x="5885138" y="572082"/>
            <a:ext cx="6574874" cy="1504683"/>
          </a:xfrm>
          <a:prstGeom prst="rect">
            <a:avLst/>
          </a:prstGeom>
        </p:spPr>
        <p:txBody>
          <a:bodyPr lIns="0" tIns="0" rIns="0" bIns="0" rtlCol="0" anchor="t">
            <a:spAutoFit/>
          </a:bodyPr>
          <a:lstStyle/>
          <a:p>
            <a:pPr marL="0" lvl="0" indent="0" algn="ctr">
              <a:lnSpc>
                <a:spcPts val="12319"/>
              </a:lnSpc>
              <a:spcBef>
                <a:spcPct val="0"/>
              </a:spcBef>
            </a:pPr>
            <a:r>
              <a:rPr lang="en-US" sz="8799" dirty="0">
                <a:solidFill>
                  <a:srgbClr val="302326"/>
                </a:solidFill>
                <a:latin typeface="Karumbi Bold Italics"/>
              </a:rPr>
              <a:t>Reflection 1</a:t>
            </a:r>
          </a:p>
        </p:txBody>
      </p:sp>
      <p:sp>
        <p:nvSpPr>
          <p:cNvPr id="4" name="TextBox 4"/>
          <p:cNvSpPr txBox="1"/>
          <p:nvPr/>
        </p:nvSpPr>
        <p:spPr>
          <a:xfrm>
            <a:off x="2988134" y="2466438"/>
            <a:ext cx="12311732" cy="1590675"/>
          </a:xfrm>
          <a:prstGeom prst="rect">
            <a:avLst/>
          </a:prstGeom>
        </p:spPr>
        <p:txBody>
          <a:bodyPr wrap="square" lIns="0" tIns="0" rIns="0" bIns="0" rtlCol="0" anchor="t">
            <a:spAutoFit/>
          </a:bodyPr>
          <a:lstStyle/>
          <a:p>
            <a:pPr algn="ctr">
              <a:lnSpc>
                <a:spcPts val="4200"/>
              </a:lnSpc>
              <a:spcBef>
                <a:spcPct val="0"/>
              </a:spcBef>
            </a:pPr>
            <a:r>
              <a:rPr lang="en-US" sz="3000" dirty="0">
                <a:solidFill>
                  <a:srgbClr val="000000"/>
                </a:solidFill>
                <a:latin typeface="Heebo Regular"/>
              </a:rPr>
              <a:t>Find somewhere quiet where you can relax and focus on prayer.</a:t>
            </a:r>
          </a:p>
          <a:p>
            <a:pPr algn="ctr">
              <a:lnSpc>
                <a:spcPts val="4200"/>
              </a:lnSpc>
              <a:spcBef>
                <a:spcPct val="0"/>
              </a:spcBef>
            </a:pPr>
            <a:r>
              <a:rPr lang="en-US" sz="3000" dirty="0">
                <a:solidFill>
                  <a:srgbClr val="000000"/>
                </a:solidFill>
                <a:latin typeface="Heebo Regular"/>
              </a:rPr>
              <a:t>Start by relaxing your breathing. Slow down and breathe deeply.</a:t>
            </a:r>
          </a:p>
          <a:p>
            <a:pPr algn="ctr">
              <a:lnSpc>
                <a:spcPts val="4200"/>
              </a:lnSpc>
              <a:spcBef>
                <a:spcPct val="0"/>
              </a:spcBef>
            </a:pPr>
            <a:r>
              <a:rPr lang="en-US" sz="3000" dirty="0">
                <a:solidFill>
                  <a:srgbClr val="000000"/>
                </a:solidFill>
                <a:latin typeface="Heebo Regular"/>
              </a:rPr>
              <a:t>Do this for a minute until you feel like you are ready to start!</a:t>
            </a:r>
          </a:p>
        </p:txBody>
      </p:sp>
      <p:sp>
        <p:nvSpPr>
          <p:cNvPr id="5" name="TextBox 5"/>
          <p:cNvSpPr txBox="1"/>
          <p:nvPr/>
        </p:nvSpPr>
        <p:spPr>
          <a:xfrm>
            <a:off x="2730810" y="4536831"/>
            <a:ext cx="12883530" cy="523875"/>
          </a:xfrm>
          <a:prstGeom prst="rect">
            <a:avLst/>
          </a:prstGeom>
        </p:spPr>
        <p:txBody>
          <a:bodyPr wrap="square" lIns="0" tIns="0" rIns="0" bIns="0" rtlCol="0" anchor="t">
            <a:spAutoFit/>
          </a:bodyPr>
          <a:lstStyle/>
          <a:p>
            <a:pPr algn="ctr">
              <a:lnSpc>
                <a:spcPts val="4200"/>
              </a:lnSpc>
              <a:spcBef>
                <a:spcPct val="0"/>
              </a:spcBef>
            </a:pPr>
            <a:r>
              <a:rPr lang="en-US" sz="3000" dirty="0">
                <a:solidFill>
                  <a:srgbClr val="000000"/>
                </a:solidFill>
                <a:latin typeface="Heebo Regular"/>
              </a:rPr>
              <a:t>Now you are ready, begin with the Sign of the Cross and say this prayer:</a:t>
            </a:r>
          </a:p>
        </p:txBody>
      </p:sp>
      <p:sp>
        <p:nvSpPr>
          <p:cNvPr id="6" name="TextBox 6"/>
          <p:cNvSpPr txBox="1"/>
          <p:nvPr/>
        </p:nvSpPr>
        <p:spPr>
          <a:xfrm>
            <a:off x="5780700" y="5450019"/>
            <a:ext cx="6783749" cy="4226771"/>
          </a:xfrm>
          <a:prstGeom prst="rect">
            <a:avLst/>
          </a:prstGeom>
        </p:spPr>
        <p:txBody>
          <a:bodyPr lIns="0" tIns="0" rIns="0" bIns="0" rtlCol="0" anchor="t">
            <a:spAutoFit/>
          </a:bodyPr>
          <a:lstStyle/>
          <a:p>
            <a:pPr algn="ctr">
              <a:lnSpc>
                <a:spcPts val="4204"/>
              </a:lnSpc>
              <a:spcBef>
                <a:spcPct val="0"/>
              </a:spcBef>
            </a:pPr>
            <a:r>
              <a:rPr lang="en-US" sz="3002" dirty="0">
                <a:solidFill>
                  <a:srgbClr val="000000"/>
                </a:solidFill>
                <a:latin typeface="Heebo Regular"/>
              </a:rPr>
              <a:t>Dear Heavenly Father,</a:t>
            </a:r>
          </a:p>
          <a:p>
            <a:pPr algn="ctr">
              <a:lnSpc>
                <a:spcPts val="4204"/>
              </a:lnSpc>
              <a:spcBef>
                <a:spcPct val="0"/>
              </a:spcBef>
            </a:pPr>
            <a:r>
              <a:rPr lang="en-US" sz="3002" dirty="0">
                <a:solidFill>
                  <a:srgbClr val="000000"/>
                </a:solidFill>
                <a:latin typeface="Heebo Regular"/>
              </a:rPr>
              <a:t>Help me to hear your voice.</a:t>
            </a:r>
          </a:p>
          <a:p>
            <a:pPr algn="ctr">
              <a:lnSpc>
                <a:spcPts val="4204"/>
              </a:lnSpc>
              <a:spcBef>
                <a:spcPct val="0"/>
              </a:spcBef>
            </a:pPr>
            <a:r>
              <a:rPr lang="en-US" sz="3002" dirty="0">
                <a:solidFill>
                  <a:srgbClr val="000000"/>
                </a:solidFill>
                <a:latin typeface="Heebo Regular"/>
              </a:rPr>
              <a:t>Touch my heart once again.</a:t>
            </a:r>
          </a:p>
          <a:p>
            <a:pPr algn="ctr">
              <a:lnSpc>
                <a:spcPts val="4204"/>
              </a:lnSpc>
              <a:spcBef>
                <a:spcPct val="0"/>
              </a:spcBef>
            </a:pPr>
            <a:r>
              <a:rPr lang="en-US" sz="3002" dirty="0">
                <a:solidFill>
                  <a:srgbClr val="000000"/>
                </a:solidFill>
                <a:latin typeface="Heebo Regular"/>
              </a:rPr>
              <a:t>Give me the courage to be your beloved.</a:t>
            </a:r>
          </a:p>
          <a:p>
            <a:pPr algn="ctr">
              <a:lnSpc>
                <a:spcPts val="4204"/>
              </a:lnSpc>
              <a:spcBef>
                <a:spcPct val="0"/>
              </a:spcBef>
            </a:pPr>
            <a:r>
              <a:rPr lang="en-US" sz="3002" dirty="0">
                <a:solidFill>
                  <a:srgbClr val="000000"/>
                </a:solidFill>
                <a:latin typeface="Heebo Regular"/>
              </a:rPr>
              <a:t>Give me courage to choose joy.</a:t>
            </a:r>
          </a:p>
          <a:p>
            <a:pPr algn="ctr">
              <a:lnSpc>
                <a:spcPts val="4204"/>
              </a:lnSpc>
              <a:spcBef>
                <a:spcPct val="0"/>
              </a:spcBef>
            </a:pPr>
            <a:r>
              <a:rPr lang="en-US" sz="3002" dirty="0">
                <a:solidFill>
                  <a:srgbClr val="000000"/>
                </a:solidFill>
                <a:latin typeface="Heebo Regular"/>
              </a:rPr>
              <a:t>I need you now this Advent.</a:t>
            </a:r>
          </a:p>
          <a:p>
            <a:pPr algn="ctr">
              <a:lnSpc>
                <a:spcPts val="4204"/>
              </a:lnSpc>
              <a:spcBef>
                <a:spcPct val="0"/>
              </a:spcBef>
            </a:pPr>
            <a:r>
              <a:rPr lang="en-US" sz="3002" dirty="0">
                <a:solidFill>
                  <a:srgbClr val="000000"/>
                </a:solidFill>
                <a:latin typeface="Heebo Regular"/>
              </a:rPr>
              <a:t>Be born in me again, today.</a:t>
            </a:r>
          </a:p>
          <a:p>
            <a:pPr algn="ctr">
              <a:lnSpc>
                <a:spcPts val="4204"/>
              </a:lnSpc>
              <a:spcBef>
                <a:spcPct val="0"/>
              </a:spcBef>
            </a:pPr>
            <a:r>
              <a:rPr lang="en-US" sz="3002" dirty="0">
                <a:solidFill>
                  <a:srgbClr val="000000"/>
                </a:solidFill>
                <a:latin typeface="Heebo Regular"/>
              </a:rPr>
              <a:t>In Jesus’ name, Amen. </a:t>
            </a:r>
          </a:p>
        </p:txBody>
      </p:sp>
      <p:pic>
        <p:nvPicPr>
          <p:cNvPr id="7" name="Picture 7"/>
          <p:cNvPicPr>
            <a:picLocks noChangeAspect="1"/>
          </p:cNvPicPr>
          <p:nvPr/>
        </p:nvPicPr>
        <p:blipFill>
          <a:blip r:embed="rId3"/>
          <a:srcRect/>
          <a:stretch>
            <a:fillRect/>
          </a:stretch>
        </p:blipFill>
        <p:spPr>
          <a:xfrm>
            <a:off x="16660725" y="8529691"/>
            <a:ext cx="1757309" cy="1757309"/>
          </a:xfrm>
          <a:prstGeom prst="rect">
            <a:avLst/>
          </a:prstGeom>
        </p:spPr>
      </p:pic>
      <p:pic>
        <p:nvPicPr>
          <p:cNvPr id="8" name="Picture 8"/>
          <p:cNvPicPr>
            <a:picLocks noChangeAspect="1"/>
          </p:cNvPicPr>
          <p:nvPr/>
        </p:nvPicPr>
        <p:blipFill>
          <a:blip r:embed="rId4"/>
          <a:srcRect/>
          <a:stretch>
            <a:fillRect/>
          </a:stretch>
        </p:blipFill>
        <p:spPr>
          <a:xfrm rot="-8100000">
            <a:off x="-41451" y="-3645"/>
            <a:ext cx="2140302" cy="1738996"/>
          </a:xfrm>
          <a:prstGeom prst="rect">
            <a:avLst/>
          </a:prstGeom>
        </p:spPr>
      </p:pic>
      <p:pic>
        <p:nvPicPr>
          <p:cNvPr id="9" name="Picture 9"/>
          <p:cNvPicPr>
            <a:picLocks noChangeAspect="1"/>
          </p:cNvPicPr>
          <p:nvPr/>
        </p:nvPicPr>
        <p:blipFill>
          <a:blip r:embed="rId5"/>
          <a:srcRect/>
          <a:stretch>
            <a:fillRect/>
          </a:stretch>
        </p:blipFill>
        <p:spPr>
          <a:xfrm rot="-1599183">
            <a:off x="2053175" y="9133093"/>
            <a:ext cx="2054331" cy="1540748"/>
          </a:xfrm>
          <a:prstGeom prst="rect">
            <a:avLst/>
          </a:prstGeom>
        </p:spPr>
      </p:pic>
      <p:pic>
        <p:nvPicPr>
          <p:cNvPr id="10" name="Picture 10"/>
          <p:cNvPicPr>
            <a:picLocks noChangeAspect="1"/>
          </p:cNvPicPr>
          <p:nvPr/>
        </p:nvPicPr>
        <p:blipFill>
          <a:blip r:embed="rId4"/>
          <a:srcRect/>
          <a:stretch>
            <a:fillRect/>
          </a:stretch>
        </p:blipFill>
        <p:spPr>
          <a:xfrm rot="-8100000">
            <a:off x="11560384" y="-869498"/>
            <a:ext cx="2140302" cy="1738996"/>
          </a:xfrm>
          <a:prstGeom prst="rect">
            <a:avLst/>
          </a:prstGeom>
        </p:spPr>
      </p:pic>
      <p:pic>
        <p:nvPicPr>
          <p:cNvPr id="11" name="Picture 11"/>
          <p:cNvPicPr>
            <a:picLocks noChangeAspect="1"/>
          </p:cNvPicPr>
          <p:nvPr/>
        </p:nvPicPr>
        <p:blipFill>
          <a:blip r:embed="rId5"/>
          <a:srcRect/>
          <a:stretch>
            <a:fillRect/>
          </a:stretch>
        </p:blipFill>
        <p:spPr>
          <a:xfrm rot="-1599183">
            <a:off x="15296394" y="9241617"/>
            <a:ext cx="1232304" cy="924228"/>
          </a:xfrm>
          <a:prstGeom prst="rect">
            <a:avLst/>
          </a:prstGeom>
        </p:spPr>
      </p:pic>
      <p:pic>
        <p:nvPicPr>
          <p:cNvPr id="12" name="Picture 12"/>
          <p:cNvPicPr>
            <a:picLocks noChangeAspect="1"/>
          </p:cNvPicPr>
          <p:nvPr/>
        </p:nvPicPr>
        <p:blipFill>
          <a:blip r:embed="rId4"/>
          <a:srcRect/>
          <a:stretch>
            <a:fillRect/>
          </a:stretch>
        </p:blipFill>
        <p:spPr>
          <a:xfrm rot="-8100000">
            <a:off x="16591069" y="4391273"/>
            <a:ext cx="2140302" cy="1738996"/>
          </a:xfrm>
          <a:prstGeom prst="rect">
            <a:avLst/>
          </a:prstGeom>
        </p:spPr>
      </p:pic>
      <p:pic>
        <p:nvPicPr>
          <p:cNvPr id="13" name="Picture 13"/>
          <p:cNvPicPr>
            <a:picLocks noChangeAspect="1"/>
          </p:cNvPicPr>
          <p:nvPr/>
        </p:nvPicPr>
        <p:blipFill>
          <a:blip r:embed="rId4"/>
          <a:srcRect/>
          <a:stretch>
            <a:fillRect/>
          </a:stretch>
        </p:blipFill>
        <p:spPr>
          <a:xfrm rot="-8100000">
            <a:off x="-205023" y="5813171"/>
            <a:ext cx="1668377" cy="1355556"/>
          </a:xfrm>
          <a:prstGeom prst="rect">
            <a:avLst/>
          </a:prstGeom>
        </p:spPr>
      </p:pic>
    </p:spTree>
    <p:extLst>
      <p:ext uri="{BB962C8B-B14F-4D97-AF65-F5344CB8AC3E}">
        <p14:creationId xmlns:p14="http://schemas.microsoft.com/office/powerpoint/2010/main" val="379330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660725" y="8529691"/>
            <a:ext cx="1757309" cy="1757309"/>
          </a:xfrm>
          <a:prstGeom prst="rect">
            <a:avLst/>
          </a:prstGeom>
        </p:spPr>
      </p:pic>
      <p:pic>
        <p:nvPicPr>
          <p:cNvPr id="3" name="Picture 3"/>
          <p:cNvPicPr>
            <a:picLocks noChangeAspect="1"/>
          </p:cNvPicPr>
          <p:nvPr/>
        </p:nvPicPr>
        <p:blipFill>
          <a:blip r:embed="rId3"/>
          <a:srcRect/>
          <a:stretch>
            <a:fillRect/>
          </a:stretch>
        </p:blipFill>
        <p:spPr>
          <a:xfrm rot="-8100000">
            <a:off x="-41451" y="-3645"/>
            <a:ext cx="2140302" cy="1738996"/>
          </a:xfrm>
          <a:prstGeom prst="rect">
            <a:avLst/>
          </a:prstGeom>
        </p:spPr>
      </p:pic>
      <p:pic>
        <p:nvPicPr>
          <p:cNvPr id="4" name="Picture 4"/>
          <p:cNvPicPr>
            <a:picLocks noChangeAspect="1"/>
          </p:cNvPicPr>
          <p:nvPr/>
        </p:nvPicPr>
        <p:blipFill>
          <a:blip r:embed="rId4"/>
          <a:srcRect/>
          <a:stretch>
            <a:fillRect/>
          </a:stretch>
        </p:blipFill>
        <p:spPr>
          <a:xfrm rot="-1599183">
            <a:off x="2053175" y="9133093"/>
            <a:ext cx="2054331" cy="1540748"/>
          </a:xfrm>
          <a:prstGeom prst="rect">
            <a:avLst/>
          </a:prstGeom>
        </p:spPr>
      </p:pic>
      <p:pic>
        <p:nvPicPr>
          <p:cNvPr id="5" name="Picture 5"/>
          <p:cNvPicPr>
            <a:picLocks noChangeAspect="1"/>
          </p:cNvPicPr>
          <p:nvPr/>
        </p:nvPicPr>
        <p:blipFill>
          <a:blip r:embed="rId3"/>
          <a:srcRect/>
          <a:stretch>
            <a:fillRect/>
          </a:stretch>
        </p:blipFill>
        <p:spPr>
          <a:xfrm rot="-8100000">
            <a:off x="-205023" y="5813171"/>
            <a:ext cx="1668377" cy="1355556"/>
          </a:xfrm>
          <a:prstGeom prst="rect">
            <a:avLst/>
          </a:prstGeom>
        </p:spPr>
      </p:pic>
      <p:grpSp>
        <p:nvGrpSpPr>
          <p:cNvPr id="6" name="Group 6"/>
          <p:cNvGrpSpPr>
            <a:grpSpLocks noChangeAspect="1"/>
          </p:cNvGrpSpPr>
          <p:nvPr/>
        </p:nvGrpSpPr>
        <p:grpSpPr>
          <a:xfrm>
            <a:off x="11778427" y="2871841"/>
            <a:ext cx="5657850" cy="5657850"/>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8152" t="6749" r="-17745" b="2650"/>
              </a:stretch>
            </a:blipFill>
          </p:spPr>
        </p:sp>
      </p:grpSp>
      <p:sp>
        <p:nvSpPr>
          <p:cNvPr id="8" name="TextBox 8"/>
          <p:cNvSpPr txBox="1"/>
          <p:nvPr/>
        </p:nvSpPr>
        <p:spPr>
          <a:xfrm>
            <a:off x="2710607" y="1381387"/>
            <a:ext cx="12866786" cy="1057275"/>
          </a:xfrm>
          <a:prstGeom prst="rect">
            <a:avLst/>
          </a:prstGeom>
        </p:spPr>
        <p:txBody>
          <a:bodyPr wrap="square" lIns="0" tIns="0" rIns="0" bIns="0" rtlCol="0" anchor="t">
            <a:spAutoFit/>
          </a:bodyPr>
          <a:lstStyle/>
          <a:p>
            <a:pPr algn="ctr">
              <a:lnSpc>
                <a:spcPts val="4200"/>
              </a:lnSpc>
              <a:spcBef>
                <a:spcPct val="0"/>
              </a:spcBef>
            </a:pPr>
            <a:r>
              <a:rPr lang="en-US" sz="3000" dirty="0">
                <a:solidFill>
                  <a:srgbClr val="000000"/>
                </a:solidFill>
                <a:latin typeface="Heebo Regular"/>
              </a:rPr>
              <a:t>In today's reflection we will be asking what is the joy of Christmas?</a:t>
            </a:r>
          </a:p>
          <a:p>
            <a:pPr algn="ctr">
              <a:lnSpc>
                <a:spcPts val="4200"/>
              </a:lnSpc>
              <a:spcBef>
                <a:spcPct val="0"/>
              </a:spcBef>
            </a:pPr>
            <a:r>
              <a:rPr lang="en-US" sz="3000" dirty="0">
                <a:solidFill>
                  <a:srgbClr val="000000"/>
                </a:solidFill>
                <a:latin typeface="Heebo Regular"/>
              </a:rPr>
              <a:t>It is the joy of our encounter with Jesus Christ!</a:t>
            </a:r>
          </a:p>
        </p:txBody>
      </p:sp>
      <p:sp>
        <p:nvSpPr>
          <p:cNvPr id="9" name="TextBox 9"/>
          <p:cNvSpPr txBox="1"/>
          <p:nvPr/>
        </p:nvSpPr>
        <p:spPr>
          <a:xfrm>
            <a:off x="1698287" y="4338691"/>
            <a:ext cx="9378188" cy="26574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There is plenty of manufactured joy that is fleeting, especially during the Advent and Christmas seasons. The joy that we experience in Jesus is eternal.</a:t>
            </a:r>
          </a:p>
          <a:p>
            <a:pPr algn="ctr">
              <a:lnSpc>
                <a:spcPts val="4200"/>
              </a:lnSpc>
              <a:spcBef>
                <a:spcPct val="0"/>
              </a:spcBef>
            </a:pPr>
            <a:r>
              <a:rPr lang="en-US" sz="3000" dirty="0">
                <a:solidFill>
                  <a:srgbClr val="000000"/>
                </a:solidFill>
                <a:latin typeface="Heebo Regular"/>
              </a:rPr>
              <a:t>It is not just happiness in a thing or a moment.</a:t>
            </a:r>
          </a:p>
          <a:p>
            <a:pPr algn="ctr">
              <a:lnSpc>
                <a:spcPts val="4200"/>
              </a:lnSpc>
              <a:spcBef>
                <a:spcPct val="0"/>
              </a:spcBef>
            </a:pPr>
            <a:r>
              <a:rPr lang="en-US" sz="3000" dirty="0">
                <a:solidFill>
                  <a:srgbClr val="000000"/>
                </a:solidFill>
                <a:latin typeface="Heebo Regular"/>
              </a:rPr>
              <a:t>Our joy is the Good News of Jesus.</a:t>
            </a:r>
          </a:p>
        </p:txBody>
      </p:sp>
      <p:pic>
        <p:nvPicPr>
          <p:cNvPr id="10" name="Picture 10"/>
          <p:cNvPicPr>
            <a:picLocks noChangeAspect="1"/>
          </p:cNvPicPr>
          <p:nvPr/>
        </p:nvPicPr>
        <p:blipFill>
          <a:blip r:embed="rId4"/>
          <a:srcRect/>
          <a:stretch>
            <a:fillRect/>
          </a:stretch>
        </p:blipFill>
        <p:spPr>
          <a:xfrm rot="-1599183">
            <a:off x="15296394" y="9241617"/>
            <a:ext cx="1232304" cy="924228"/>
          </a:xfrm>
          <a:prstGeom prst="rect">
            <a:avLst/>
          </a:prstGeom>
        </p:spPr>
      </p:pic>
    </p:spTree>
    <p:extLst>
      <p:ext uri="{BB962C8B-B14F-4D97-AF65-F5344CB8AC3E}">
        <p14:creationId xmlns:p14="http://schemas.microsoft.com/office/powerpoint/2010/main" val="5573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660725" y="8529691"/>
            <a:ext cx="1757309" cy="1757309"/>
          </a:xfrm>
          <a:prstGeom prst="rect">
            <a:avLst/>
          </a:prstGeom>
        </p:spPr>
      </p:pic>
      <p:pic>
        <p:nvPicPr>
          <p:cNvPr id="3" name="Picture 3"/>
          <p:cNvPicPr>
            <a:picLocks noChangeAspect="1"/>
          </p:cNvPicPr>
          <p:nvPr/>
        </p:nvPicPr>
        <p:blipFill>
          <a:blip r:embed="rId3"/>
          <a:srcRect/>
          <a:stretch>
            <a:fillRect/>
          </a:stretch>
        </p:blipFill>
        <p:spPr>
          <a:xfrm rot="-8100000">
            <a:off x="11560384" y="-869498"/>
            <a:ext cx="2140302" cy="1738996"/>
          </a:xfrm>
          <a:prstGeom prst="rect">
            <a:avLst/>
          </a:prstGeom>
        </p:spPr>
      </p:pic>
      <p:pic>
        <p:nvPicPr>
          <p:cNvPr id="4" name="Picture 4"/>
          <p:cNvPicPr>
            <a:picLocks noChangeAspect="1"/>
          </p:cNvPicPr>
          <p:nvPr/>
        </p:nvPicPr>
        <p:blipFill>
          <a:blip r:embed="rId4"/>
          <a:srcRect/>
          <a:stretch>
            <a:fillRect/>
          </a:stretch>
        </p:blipFill>
        <p:spPr>
          <a:xfrm rot="-1599183">
            <a:off x="15296394" y="9241617"/>
            <a:ext cx="1232304" cy="924228"/>
          </a:xfrm>
          <a:prstGeom prst="rect">
            <a:avLst/>
          </a:prstGeom>
        </p:spPr>
      </p:pic>
      <p:pic>
        <p:nvPicPr>
          <p:cNvPr id="5" name="Picture 5"/>
          <p:cNvPicPr>
            <a:picLocks noChangeAspect="1"/>
          </p:cNvPicPr>
          <p:nvPr/>
        </p:nvPicPr>
        <p:blipFill>
          <a:blip r:embed="rId3"/>
          <a:srcRect/>
          <a:stretch>
            <a:fillRect/>
          </a:stretch>
        </p:blipFill>
        <p:spPr>
          <a:xfrm rot="-8100000">
            <a:off x="16591069" y="4391273"/>
            <a:ext cx="2140302" cy="1738996"/>
          </a:xfrm>
          <a:prstGeom prst="rect">
            <a:avLst/>
          </a:prstGeom>
        </p:spPr>
      </p:pic>
      <p:sp>
        <p:nvSpPr>
          <p:cNvPr id="6" name="TextBox 6"/>
          <p:cNvSpPr txBox="1"/>
          <p:nvPr/>
        </p:nvSpPr>
        <p:spPr>
          <a:xfrm>
            <a:off x="1028700" y="1304864"/>
            <a:ext cx="16230600" cy="15906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Look at a scene of the Nativity of Jesus Christ.</a:t>
            </a:r>
          </a:p>
          <a:p>
            <a:pPr algn="ctr">
              <a:lnSpc>
                <a:spcPts val="4200"/>
              </a:lnSpc>
              <a:spcBef>
                <a:spcPct val="0"/>
              </a:spcBef>
            </a:pPr>
            <a:r>
              <a:rPr lang="en-US" sz="3000" dirty="0">
                <a:solidFill>
                  <a:srgbClr val="000000"/>
                </a:solidFill>
                <a:latin typeface="Heebo Regular"/>
              </a:rPr>
              <a:t>In that humble moment, God comes as an infant child for one reason and one reason only,</a:t>
            </a:r>
          </a:p>
          <a:p>
            <a:pPr algn="ctr">
              <a:lnSpc>
                <a:spcPts val="4200"/>
              </a:lnSpc>
              <a:spcBef>
                <a:spcPct val="0"/>
              </a:spcBef>
            </a:pPr>
            <a:r>
              <a:rPr lang="en-US" sz="3000" dirty="0">
                <a:solidFill>
                  <a:srgbClr val="000000"/>
                </a:solidFill>
                <a:latin typeface="Heebo Regular"/>
              </a:rPr>
              <a:t>for us to have the opportunity for salvation.</a:t>
            </a:r>
          </a:p>
        </p:txBody>
      </p:sp>
      <p:grpSp>
        <p:nvGrpSpPr>
          <p:cNvPr id="7" name="Group 7"/>
          <p:cNvGrpSpPr>
            <a:grpSpLocks noChangeAspect="1"/>
          </p:cNvGrpSpPr>
          <p:nvPr/>
        </p:nvGrpSpPr>
        <p:grpSpPr>
          <a:xfrm>
            <a:off x="643653" y="2886468"/>
            <a:ext cx="5657850" cy="5657850"/>
            <a:chOff x="0" y="0"/>
            <a:chExt cx="12700000" cy="12700000"/>
          </a:xfrm>
        </p:grpSpPr>
        <p:sp>
          <p:nvSpPr>
            <p:cNvPr id="8" name="Freeform 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30795" t="6749" r="-30388" b="2650"/>
              </a:stretch>
            </a:blipFill>
          </p:spPr>
        </p:sp>
      </p:grpSp>
      <p:sp>
        <p:nvSpPr>
          <p:cNvPr id="9" name="TextBox 9"/>
          <p:cNvSpPr txBox="1"/>
          <p:nvPr/>
        </p:nvSpPr>
        <p:spPr>
          <a:xfrm>
            <a:off x="6911493" y="4620018"/>
            <a:ext cx="9378188" cy="21240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So, as we come closer to Christmas lets think</a:t>
            </a:r>
          </a:p>
          <a:p>
            <a:pPr algn="ctr">
              <a:lnSpc>
                <a:spcPts val="4200"/>
              </a:lnSpc>
              <a:spcBef>
                <a:spcPct val="0"/>
              </a:spcBef>
            </a:pPr>
            <a:r>
              <a:rPr lang="en-US" sz="3000" dirty="0">
                <a:solidFill>
                  <a:srgbClr val="000000"/>
                </a:solidFill>
                <a:latin typeface="Heebo Regular"/>
              </a:rPr>
              <a:t>of what really brings us joy.</a:t>
            </a:r>
          </a:p>
          <a:p>
            <a:pPr algn="ctr">
              <a:lnSpc>
                <a:spcPts val="4200"/>
              </a:lnSpc>
              <a:spcBef>
                <a:spcPct val="0"/>
              </a:spcBef>
            </a:pPr>
            <a:r>
              <a:rPr lang="en-US" sz="3000" dirty="0">
                <a:solidFill>
                  <a:srgbClr val="000000"/>
                </a:solidFill>
                <a:latin typeface="Heebo Regular"/>
              </a:rPr>
              <a:t>Let’s celebrate the birth of Jesus and let us tell all those around us about the greatness and love of God.</a:t>
            </a:r>
          </a:p>
        </p:txBody>
      </p:sp>
    </p:spTree>
    <p:extLst>
      <p:ext uri="{BB962C8B-B14F-4D97-AF65-F5344CB8AC3E}">
        <p14:creationId xmlns:p14="http://schemas.microsoft.com/office/powerpoint/2010/main" val="217450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574163" y="762582"/>
            <a:ext cx="7139674" cy="1392236"/>
          </a:xfrm>
          <a:prstGeom prst="rect">
            <a:avLst/>
          </a:prstGeom>
        </p:spPr>
      </p:pic>
      <p:sp>
        <p:nvSpPr>
          <p:cNvPr id="3" name="TextBox 3"/>
          <p:cNvSpPr txBox="1"/>
          <p:nvPr/>
        </p:nvSpPr>
        <p:spPr>
          <a:xfrm>
            <a:off x="5885138" y="572082"/>
            <a:ext cx="6574874" cy="1504683"/>
          </a:xfrm>
          <a:prstGeom prst="rect">
            <a:avLst/>
          </a:prstGeom>
        </p:spPr>
        <p:txBody>
          <a:bodyPr lIns="0" tIns="0" rIns="0" bIns="0" rtlCol="0" anchor="t">
            <a:spAutoFit/>
          </a:bodyPr>
          <a:lstStyle/>
          <a:p>
            <a:pPr marL="0" lvl="0" indent="0" algn="ctr">
              <a:lnSpc>
                <a:spcPts val="12319"/>
              </a:lnSpc>
              <a:spcBef>
                <a:spcPct val="0"/>
              </a:spcBef>
            </a:pPr>
            <a:r>
              <a:rPr lang="en-US" sz="8799">
                <a:solidFill>
                  <a:srgbClr val="302326"/>
                </a:solidFill>
                <a:latin typeface="Karumbi Bold Italics"/>
              </a:rPr>
              <a:t>Reflection 2</a:t>
            </a:r>
          </a:p>
        </p:txBody>
      </p:sp>
      <p:sp>
        <p:nvSpPr>
          <p:cNvPr id="4" name="TextBox 4"/>
          <p:cNvSpPr txBox="1"/>
          <p:nvPr/>
        </p:nvSpPr>
        <p:spPr>
          <a:xfrm>
            <a:off x="3698974" y="2463179"/>
            <a:ext cx="10890051" cy="10572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Welcome back to another advent reflection.</a:t>
            </a:r>
          </a:p>
          <a:p>
            <a:pPr algn="ctr">
              <a:lnSpc>
                <a:spcPts val="4200"/>
              </a:lnSpc>
              <a:spcBef>
                <a:spcPct val="0"/>
              </a:spcBef>
            </a:pPr>
            <a:r>
              <a:rPr lang="en-US" sz="3000" dirty="0">
                <a:solidFill>
                  <a:srgbClr val="000000"/>
                </a:solidFill>
                <a:latin typeface="Heebo Regular"/>
              </a:rPr>
              <a:t>Just like last time we will be looking at the theme of Joy!</a:t>
            </a:r>
          </a:p>
        </p:txBody>
      </p:sp>
      <p:sp>
        <p:nvSpPr>
          <p:cNvPr id="5" name="TextBox 5"/>
          <p:cNvSpPr txBox="1"/>
          <p:nvPr/>
        </p:nvSpPr>
        <p:spPr>
          <a:xfrm>
            <a:off x="1816743" y="4414749"/>
            <a:ext cx="14843982" cy="42576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Christmas is </a:t>
            </a:r>
            <a:r>
              <a:rPr lang="en-US" sz="3000" dirty="0">
                <a:solidFill>
                  <a:srgbClr val="000000"/>
                </a:solidFill>
                <a:latin typeface="Heebo Regular" panose="020B0604020202020204" charset="-79"/>
                <a:cs typeface="Heebo Regular" panose="020B0604020202020204" charset="-79"/>
              </a:rPr>
              <a:t>a wonderful time to look around </a:t>
            </a:r>
            <a:r>
              <a:rPr lang="en-US" sz="3000" dirty="0">
                <a:solidFill>
                  <a:srgbClr val="000000"/>
                </a:solidFill>
                <a:latin typeface="Heebo Regular"/>
              </a:rPr>
              <a:t>and see many different types of joy.</a:t>
            </a:r>
          </a:p>
          <a:p>
            <a:pPr algn="ctr">
              <a:lnSpc>
                <a:spcPts val="4200"/>
              </a:lnSpc>
              <a:spcBef>
                <a:spcPct val="0"/>
              </a:spcBef>
            </a:pPr>
            <a:r>
              <a:rPr lang="en-US" sz="3000" dirty="0">
                <a:solidFill>
                  <a:srgbClr val="000000"/>
                </a:solidFill>
                <a:latin typeface="Heebo Regular"/>
              </a:rPr>
              <a:t>From the joy of opening presents, to the joy of spending time with family.</a:t>
            </a:r>
          </a:p>
          <a:p>
            <a:pPr algn="ctr">
              <a:lnSpc>
                <a:spcPts val="4200"/>
              </a:lnSpc>
              <a:spcBef>
                <a:spcPct val="0"/>
              </a:spcBef>
            </a:pPr>
            <a:endParaRPr lang="en-US" sz="3000" dirty="0">
              <a:solidFill>
                <a:srgbClr val="000000"/>
              </a:solidFill>
              <a:latin typeface="Heebo Regular"/>
            </a:endParaRPr>
          </a:p>
          <a:p>
            <a:pPr algn="ctr">
              <a:lnSpc>
                <a:spcPts val="4200"/>
              </a:lnSpc>
              <a:spcBef>
                <a:spcPct val="0"/>
              </a:spcBef>
            </a:pPr>
            <a:r>
              <a:rPr lang="en-US" sz="3000" dirty="0">
                <a:solidFill>
                  <a:srgbClr val="000000"/>
                </a:solidFill>
                <a:latin typeface="Heebo Regular"/>
              </a:rPr>
              <a:t>As great as this is for some people, not everyone has a joyous experience</a:t>
            </a:r>
          </a:p>
          <a:p>
            <a:pPr algn="ctr">
              <a:lnSpc>
                <a:spcPts val="4200"/>
              </a:lnSpc>
              <a:spcBef>
                <a:spcPct val="0"/>
              </a:spcBef>
            </a:pPr>
            <a:r>
              <a:rPr lang="en-US" sz="3000" dirty="0">
                <a:solidFill>
                  <a:srgbClr val="000000"/>
                </a:solidFill>
                <a:latin typeface="Heebo Regular"/>
              </a:rPr>
              <a:t>at this time of year.</a:t>
            </a:r>
          </a:p>
          <a:p>
            <a:pPr algn="ctr">
              <a:lnSpc>
                <a:spcPts val="4200"/>
              </a:lnSpc>
              <a:spcBef>
                <a:spcPct val="0"/>
              </a:spcBef>
            </a:pPr>
            <a:endParaRPr lang="en-US" sz="3000" dirty="0">
              <a:solidFill>
                <a:srgbClr val="000000"/>
              </a:solidFill>
              <a:latin typeface="Heebo Regular"/>
            </a:endParaRPr>
          </a:p>
          <a:p>
            <a:pPr algn="ctr">
              <a:lnSpc>
                <a:spcPts val="4200"/>
              </a:lnSpc>
              <a:spcBef>
                <a:spcPct val="0"/>
              </a:spcBef>
            </a:pPr>
            <a:r>
              <a:rPr lang="en-US" sz="3000" dirty="0">
                <a:solidFill>
                  <a:srgbClr val="000000"/>
                </a:solidFill>
                <a:latin typeface="Heebo Regular"/>
              </a:rPr>
              <a:t>Many struggle at this time with difficult memories, bad experiences and providing the Christmas they want for their family.</a:t>
            </a:r>
          </a:p>
        </p:txBody>
      </p:sp>
      <p:pic>
        <p:nvPicPr>
          <p:cNvPr id="6" name="Picture 6"/>
          <p:cNvPicPr>
            <a:picLocks noChangeAspect="1"/>
          </p:cNvPicPr>
          <p:nvPr/>
        </p:nvPicPr>
        <p:blipFill>
          <a:blip r:embed="rId3"/>
          <a:srcRect/>
          <a:stretch>
            <a:fillRect/>
          </a:stretch>
        </p:blipFill>
        <p:spPr>
          <a:xfrm>
            <a:off x="16660725" y="8529691"/>
            <a:ext cx="1757309" cy="1757309"/>
          </a:xfrm>
          <a:prstGeom prst="rect">
            <a:avLst/>
          </a:prstGeom>
        </p:spPr>
      </p:pic>
      <p:pic>
        <p:nvPicPr>
          <p:cNvPr id="7" name="Picture 7"/>
          <p:cNvPicPr>
            <a:picLocks noChangeAspect="1"/>
          </p:cNvPicPr>
          <p:nvPr/>
        </p:nvPicPr>
        <p:blipFill>
          <a:blip r:embed="rId4"/>
          <a:srcRect/>
          <a:stretch>
            <a:fillRect/>
          </a:stretch>
        </p:blipFill>
        <p:spPr>
          <a:xfrm rot="-8100000">
            <a:off x="-41451" y="-3645"/>
            <a:ext cx="2140302" cy="1738996"/>
          </a:xfrm>
          <a:prstGeom prst="rect">
            <a:avLst/>
          </a:prstGeom>
        </p:spPr>
      </p:pic>
      <p:pic>
        <p:nvPicPr>
          <p:cNvPr id="8" name="Picture 8"/>
          <p:cNvPicPr>
            <a:picLocks noChangeAspect="1"/>
          </p:cNvPicPr>
          <p:nvPr/>
        </p:nvPicPr>
        <p:blipFill>
          <a:blip r:embed="rId5"/>
          <a:srcRect/>
          <a:stretch>
            <a:fillRect/>
          </a:stretch>
        </p:blipFill>
        <p:spPr>
          <a:xfrm rot="-1599183">
            <a:off x="2053175" y="9133093"/>
            <a:ext cx="2054331" cy="1540748"/>
          </a:xfrm>
          <a:prstGeom prst="rect">
            <a:avLst/>
          </a:prstGeom>
        </p:spPr>
      </p:pic>
      <p:pic>
        <p:nvPicPr>
          <p:cNvPr id="9" name="Picture 9"/>
          <p:cNvPicPr>
            <a:picLocks noChangeAspect="1"/>
          </p:cNvPicPr>
          <p:nvPr/>
        </p:nvPicPr>
        <p:blipFill>
          <a:blip r:embed="rId4"/>
          <a:srcRect/>
          <a:stretch>
            <a:fillRect/>
          </a:stretch>
        </p:blipFill>
        <p:spPr>
          <a:xfrm rot="-8100000">
            <a:off x="11560384" y="-869498"/>
            <a:ext cx="2140302" cy="1738996"/>
          </a:xfrm>
          <a:prstGeom prst="rect">
            <a:avLst/>
          </a:prstGeom>
        </p:spPr>
      </p:pic>
      <p:pic>
        <p:nvPicPr>
          <p:cNvPr id="10" name="Picture 10"/>
          <p:cNvPicPr>
            <a:picLocks noChangeAspect="1"/>
          </p:cNvPicPr>
          <p:nvPr/>
        </p:nvPicPr>
        <p:blipFill>
          <a:blip r:embed="rId5"/>
          <a:srcRect/>
          <a:stretch>
            <a:fillRect/>
          </a:stretch>
        </p:blipFill>
        <p:spPr>
          <a:xfrm rot="-1599183">
            <a:off x="15296394" y="9241617"/>
            <a:ext cx="1232304" cy="924228"/>
          </a:xfrm>
          <a:prstGeom prst="rect">
            <a:avLst/>
          </a:prstGeom>
        </p:spPr>
      </p:pic>
      <p:pic>
        <p:nvPicPr>
          <p:cNvPr id="11" name="Picture 11"/>
          <p:cNvPicPr>
            <a:picLocks noChangeAspect="1"/>
          </p:cNvPicPr>
          <p:nvPr/>
        </p:nvPicPr>
        <p:blipFill>
          <a:blip r:embed="rId4"/>
          <a:srcRect/>
          <a:stretch>
            <a:fillRect/>
          </a:stretch>
        </p:blipFill>
        <p:spPr>
          <a:xfrm rot="-8100000">
            <a:off x="16591069" y="4391273"/>
            <a:ext cx="2140302" cy="1738996"/>
          </a:xfrm>
          <a:prstGeom prst="rect">
            <a:avLst/>
          </a:prstGeom>
        </p:spPr>
      </p:pic>
      <p:pic>
        <p:nvPicPr>
          <p:cNvPr id="12" name="Picture 12"/>
          <p:cNvPicPr>
            <a:picLocks noChangeAspect="1"/>
          </p:cNvPicPr>
          <p:nvPr/>
        </p:nvPicPr>
        <p:blipFill>
          <a:blip r:embed="rId4"/>
          <a:srcRect/>
          <a:stretch>
            <a:fillRect/>
          </a:stretch>
        </p:blipFill>
        <p:spPr>
          <a:xfrm rot="-8100000">
            <a:off x="-205023" y="5813171"/>
            <a:ext cx="1668377" cy="1355556"/>
          </a:xfrm>
          <a:prstGeom prst="rect">
            <a:avLst/>
          </a:prstGeom>
        </p:spPr>
      </p:pic>
    </p:spTree>
    <p:extLst>
      <p:ext uri="{BB962C8B-B14F-4D97-AF65-F5344CB8AC3E}">
        <p14:creationId xmlns:p14="http://schemas.microsoft.com/office/powerpoint/2010/main" val="169628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660725" y="8529691"/>
            <a:ext cx="1757309" cy="1757309"/>
          </a:xfrm>
          <a:prstGeom prst="rect">
            <a:avLst/>
          </a:prstGeom>
        </p:spPr>
      </p:pic>
      <p:pic>
        <p:nvPicPr>
          <p:cNvPr id="3" name="Picture 3"/>
          <p:cNvPicPr>
            <a:picLocks noChangeAspect="1"/>
          </p:cNvPicPr>
          <p:nvPr/>
        </p:nvPicPr>
        <p:blipFill>
          <a:blip r:embed="rId3"/>
          <a:srcRect/>
          <a:stretch>
            <a:fillRect/>
          </a:stretch>
        </p:blipFill>
        <p:spPr>
          <a:xfrm rot="-8100000">
            <a:off x="-41451" y="-3645"/>
            <a:ext cx="2140302" cy="1738996"/>
          </a:xfrm>
          <a:prstGeom prst="rect">
            <a:avLst/>
          </a:prstGeom>
        </p:spPr>
      </p:pic>
      <p:pic>
        <p:nvPicPr>
          <p:cNvPr id="4" name="Picture 4"/>
          <p:cNvPicPr>
            <a:picLocks noChangeAspect="1"/>
          </p:cNvPicPr>
          <p:nvPr/>
        </p:nvPicPr>
        <p:blipFill>
          <a:blip r:embed="rId4"/>
          <a:srcRect/>
          <a:stretch>
            <a:fillRect/>
          </a:stretch>
        </p:blipFill>
        <p:spPr>
          <a:xfrm rot="-1599183">
            <a:off x="2053175" y="9133093"/>
            <a:ext cx="2054331" cy="1540748"/>
          </a:xfrm>
          <a:prstGeom prst="rect">
            <a:avLst/>
          </a:prstGeom>
        </p:spPr>
      </p:pic>
      <p:pic>
        <p:nvPicPr>
          <p:cNvPr id="5" name="Picture 5"/>
          <p:cNvPicPr>
            <a:picLocks noChangeAspect="1"/>
          </p:cNvPicPr>
          <p:nvPr/>
        </p:nvPicPr>
        <p:blipFill>
          <a:blip r:embed="rId3"/>
          <a:srcRect/>
          <a:stretch>
            <a:fillRect/>
          </a:stretch>
        </p:blipFill>
        <p:spPr>
          <a:xfrm rot="-8100000">
            <a:off x="-205023" y="5813171"/>
            <a:ext cx="1668377" cy="1355556"/>
          </a:xfrm>
          <a:prstGeom prst="rect">
            <a:avLst/>
          </a:prstGeom>
        </p:spPr>
      </p:pic>
      <p:grpSp>
        <p:nvGrpSpPr>
          <p:cNvPr id="6" name="Group 6"/>
          <p:cNvGrpSpPr>
            <a:grpSpLocks noChangeAspect="1"/>
          </p:cNvGrpSpPr>
          <p:nvPr/>
        </p:nvGrpSpPr>
        <p:grpSpPr>
          <a:xfrm>
            <a:off x="11778427" y="2871841"/>
            <a:ext cx="5657850" cy="5657850"/>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991" t="-31547" r="1398" b="-14867"/>
              </a:stretch>
            </a:blipFill>
          </p:spPr>
        </p:sp>
      </p:grpSp>
      <p:sp>
        <p:nvSpPr>
          <p:cNvPr id="8" name="TextBox 8"/>
          <p:cNvSpPr txBox="1"/>
          <p:nvPr/>
        </p:nvSpPr>
        <p:spPr>
          <a:xfrm>
            <a:off x="1698287" y="3835795"/>
            <a:ext cx="9378188" cy="37242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Dear God, I ask you to come to those, whose hearts ache on your Son's birthday.</a:t>
            </a:r>
          </a:p>
          <a:p>
            <a:pPr algn="ctr">
              <a:lnSpc>
                <a:spcPts val="4200"/>
              </a:lnSpc>
              <a:spcBef>
                <a:spcPct val="0"/>
              </a:spcBef>
            </a:pPr>
            <a:r>
              <a:rPr lang="en-US" sz="3000" dirty="0">
                <a:solidFill>
                  <a:srgbClr val="000000"/>
                </a:solidFill>
                <a:latin typeface="Heebo Regular"/>
              </a:rPr>
              <a:t>Although they sincerely thank you for your greatest gift of all, they are hurting and lonely.</a:t>
            </a:r>
          </a:p>
          <a:p>
            <a:pPr algn="ctr">
              <a:lnSpc>
                <a:spcPts val="4200"/>
              </a:lnSpc>
              <a:spcBef>
                <a:spcPct val="0"/>
              </a:spcBef>
            </a:pPr>
            <a:r>
              <a:rPr lang="en-US" sz="3000" dirty="0">
                <a:solidFill>
                  <a:srgbClr val="000000"/>
                </a:solidFill>
                <a:latin typeface="Heebo Regular"/>
              </a:rPr>
              <a:t>Father, let them know it is ok to express to you the pain and loneliness and frustration in their hearts.</a:t>
            </a:r>
          </a:p>
          <a:p>
            <a:pPr algn="ctr">
              <a:lnSpc>
                <a:spcPts val="4200"/>
              </a:lnSpc>
              <a:spcBef>
                <a:spcPct val="0"/>
              </a:spcBef>
            </a:pPr>
            <a:r>
              <a:rPr lang="en-US" sz="3000" dirty="0">
                <a:solidFill>
                  <a:srgbClr val="000000"/>
                </a:solidFill>
                <a:latin typeface="Heebo Regular"/>
              </a:rPr>
              <a:t>Let them know you care for them greatly.</a:t>
            </a:r>
          </a:p>
        </p:txBody>
      </p:sp>
      <p:pic>
        <p:nvPicPr>
          <p:cNvPr id="9" name="Picture 9"/>
          <p:cNvPicPr>
            <a:picLocks noChangeAspect="1"/>
          </p:cNvPicPr>
          <p:nvPr/>
        </p:nvPicPr>
        <p:blipFill>
          <a:blip r:embed="rId4"/>
          <a:srcRect/>
          <a:stretch>
            <a:fillRect/>
          </a:stretch>
        </p:blipFill>
        <p:spPr>
          <a:xfrm rot="-1599183">
            <a:off x="15296394" y="9241617"/>
            <a:ext cx="1232304" cy="924228"/>
          </a:xfrm>
          <a:prstGeom prst="rect">
            <a:avLst/>
          </a:prstGeom>
        </p:spPr>
      </p:pic>
      <p:sp>
        <p:nvSpPr>
          <p:cNvPr id="10" name="TextBox 10"/>
          <p:cNvSpPr txBox="1"/>
          <p:nvPr/>
        </p:nvSpPr>
        <p:spPr>
          <a:xfrm>
            <a:off x="3467993" y="1435772"/>
            <a:ext cx="11352014" cy="1057275"/>
          </a:xfrm>
          <a:prstGeom prst="rect">
            <a:avLst/>
          </a:prstGeom>
        </p:spPr>
        <p:txBody>
          <a:bodyPr wrap="square" lIns="0" tIns="0" rIns="0" bIns="0" rtlCol="0" anchor="t">
            <a:spAutoFit/>
          </a:bodyPr>
          <a:lstStyle/>
          <a:p>
            <a:pPr algn="ctr">
              <a:lnSpc>
                <a:spcPts val="4200"/>
              </a:lnSpc>
            </a:pPr>
            <a:r>
              <a:rPr lang="en-US" sz="3000" dirty="0">
                <a:solidFill>
                  <a:srgbClr val="000000"/>
                </a:solidFill>
                <a:latin typeface="Heebo Regular"/>
              </a:rPr>
              <a:t>Let us say a prayer for those people who might be struggling</a:t>
            </a:r>
          </a:p>
          <a:p>
            <a:pPr algn="ctr">
              <a:lnSpc>
                <a:spcPts val="4200"/>
              </a:lnSpc>
              <a:spcBef>
                <a:spcPct val="0"/>
              </a:spcBef>
            </a:pPr>
            <a:r>
              <a:rPr lang="en-US" sz="3000" dirty="0">
                <a:solidFill>
                  <a:srgbClr val="000000"/>
                </a:solidFill>
                <a:latin typeface="Heebo Regular"/>
              </a:rPr>
              <a:t>to find joy right now.</a:t>
            </a:r>
          </a:p>
        </p:txBody>
      </p:sp>
    </p:spTree>
    <p:extLst>
      <p:ext uri="{BB962C8B-B14F-4D97-AF65-F5344CB8AC3E}">
        <p14:creationId xmlns:p14="http://schemas.microsoft.com/office/powerpoint/2010/main" val="32247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660725" y="8529691"/>
            <a:ext cx="1757309" cy="1757309"/>
          </a:xfrm>
          <a:prstGeom prst="rect">
            <a:avLst/>
          </a:prstGeom>
        </p:spPr>
      </p:pic>
      <p:pic>
        <p:nvPicPr>
          <p:cNvPr id="3" name="Picture 3"/>
          <p:cNvPicPr>
            <a:picLocks noChangeAspect="1"/>
          </p:cNvPicPr>
          <p:nvPr/>
        </p:nvPicPr>
        <p:blipFill>
          <a:blip r:embed="rId3"/>
          <a:srcRect/>
          <a:stretch>
            <a:fillRect/>
          </a:stretch>
        </p:blipFill>
        <p:spPr>
          <a:xfrm rot="-8100000">
            <a:off x="11560384" y="-869498"/>
            <a:ext cx="2140302" cy="1738996"/>
          </a:xfrm>
          <a:prstGeom prst="rect">
            <a:avLst/>
          </a:prstGeom>
        </p:spPr>
      </p:pic>
      <p:pic>
        <p:nvPicPr>
          <p:cNvPr id="4" name="Picture 4"/>
          <p:cNvPicPr>
            <a:picLocks noChangeAspect="1"/>
          </p:cNvPicPr>
          <p:nvPr/>
        </p:nvPicPr>
        <p:blipFill>
          <a:blip r:embed="rId4"/>
          <a:srcRect/>
          <a:stretch>
            <a:fillRect/>
          </a:stretch>
        </p:blipFill>
        <p:spPr>
          <a:xfrm rot="-1599183">
            <a:off x="15296394" y="9241617"/>
            <a:ext cx="1232304" cy="924228"/>
          </a:xfrm>
          <a:prstGeom prst="rect">
            <a:avLst/>
          </a:prstGeom>
        </p:spPr>
      </p:pic>
      <p:pic>
        <p:nvPicPr>
          <p:cNvPr id="5" name="Picture 5"/>
          <p:cNvPicPr>
            <a:picLocks noChangeAspect="1"/>
          </p:cNvPicPr>
          <p:nvPr/>
        </p:nvPicPr>
        <p:blipFill>
          <a:blip r:embed="rId3"/>
          <a:srcRect/>
          <a:stretch>
            <a:fillRect/>
          </a:stretch>
        </p:blipFill>
        <p:spPr>
          <a:xfrm rot="-8100000">
            <a:off x="16591069" y="4391273"/>
            <a:ext cx="2140302" cy="1738996"/>
          </a:xfrm>
          <a:prstGeom prst="rect">
            <a:avLst/>
          </a:prstGeom>
        </p:spPr>
      </p:pic>
      <p:sp>
        <p:nvSpPr>
          <p:cNvPr id="6" name="TextBox 6"/>
          <p:cNvSpPr txBox="1"/>
          <p:nvPr/>
        </p:nvSpPr>
        <p:spPr>
          <a:xfrm>
            <a:off x="1513509" y="1304864"/>
            <a:ext cx="15260981" cy="15906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I pray for the people who do not have a family, they may spend a lot of time alone, especially the holidays. Warm their hearts and let them know you are with them and that you love them profoundly.</a:t>
            </a:r>
          </a:p>
        </p:txBody>
      </p:sp>
      <p:grpSp>
        <p:nvGrpSpPr>
          <p:cNvPr id="7" name="Group 7"/>
          <p:cNvGrpSpPr>
            <a:grpSpLocks noChangeAspect="1"/>
          </p:cNvGrpSpPr>
          <p:nvPr/>
        </p:nvGrpSpPr>
        <p:grpSpPr>
          <a:xfrm>
            <a:off x="643653" y="3226791"/>
            <a:ext cx="5657850" cy="5657850"/>
            <a:chOff x="0" y="0"/>
            <a:chExt cx="12700000" cy="12700000"/>
          </a:xfrm>
        </p:grpSpPr>
        <p:sp>
          <p:nvSpPr>
            <p:cNvPr id="8" name="Freeform 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991" t="-12955" r="1398" b="-33459"/>
              </a:stretch>
            </a:blipFill>
          </p:spPr>
        </p:sp>
      </p:grpSp>
      <p:sp>
        <p:nvSpPr>
          <p:cNvPr id="9" name="TextBox 9"/>
          <p:cNvSpPr txBox="1"/>
          <p:nvPr/>
        </p:nvSpPr>
        <p:spPr>
          <a:xfrm>
            <a:off x="6911493" y="3781425"/>
            <a:ext cx="9378188" cy="53244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I pray for families who are struggling this year, financially and emotionally.</a:t>
            </a:r>
          </a:p>
          <a:p>
            <a:pPr algn="ctr">
              <a:lnSpc>
                <a:spcPts val="4200"/>
              </a:lnSpc>
              <a:spcBef>
                <a:spcPct val="0"/>
              </a:spcBef>
            </a:pPr>
            <a:r>
              <a:rPr lang="en-US" sz="3000" dirty="0">
                <a:solidFill>
                  <a:srgbClr val="000000"/>
                </a:solidFill>
                <a:latin typeface="Heebo Regular"/>
              </a:rPr>
              <a:t>I pray for desperate spouses who worry</a:t>
            </a:r>
          </a:p>
          <a:p>
            <a:pPr algn="ctr">
              <a:lnSpc>
                <a:spcPts val="4200"/>
              </a:lnSpc>
              <a:spcBef>
                <a:spcPct val="0"/>
              </a:spcBef>
            </a:pPr>
            <a:r>
              <a:rPr lang="en-US" sz="3000" dirty="0">
                <a:solidFill>
                  <a:srgbClr val="000000"/>
                </a:solidFill>
                <a:latin typeface="Heebo Regular"/>
              </a:rPr>
              <a:t>over their marriage.</a:t>
            </a:r>
          </a:p>
          <a:p>
            <a:pPr algn="ctr">
              <a:lnSpc>
                <a:spcPts val="4200"/>
              </a:lnSpc>
              <a:spcBef>
                <a:spcPct val="0"/>
              </a:spcBef>
            </a:pPr>
            <a:r>
              <a:rPr lang="en-US" sz="3000" dirty="0">
                <a:solidFill>
                  <a:srgbClr val="000000"/>
                </a:solidFill>
                <a:latin typeface="Heebo Regular"/>
              </a:rPr>
              <a:t>I pray for those children who are frightened and alone.</a:t>
            </a:r>
          </a:p>
          <a:p>
            <a:pPr algn="ctr">
              <a:lnSpc>
                <a:spcPts val="4200"/>
              </a:lnSpc>
              <a:spcBef>
                <a:spcPct val="0"/>
              </a:spcBef>
            </a:pPr>
            <a:endParaRPr lang="en-US" sz="3000" dirty="0">
              <a:solidFill>
                <a:srgbClr val="000000"/>
              </a:solidFill>
              <a:latin typeface="Heebo Regular"/>
            </a:endParaRPr>
          </a:p>
          <a:p>
            <a:pPr algn="ctr">
              <a:lnSpc>
                <a:spcPts val="4200"/>
              </a:lnSpc>
              <a:spcBef>
                <a:spcPct val="0"/>
              </a:spcBef>
            </a:pPr>
            <a:r>
              <a:rPr lang="en-US" sz="3000" dirty="0">
                <a:solidFill>
                  <a:srgbClr val="000000"/>
                </a:solidFill>
                <a:latin typeface="Heebo Regular"/>
              </a:rPr>
              <a:t>Come to everyone this year, Lord.</a:t>
            </a:r>
          </a:p>
          <a:p>
            <a:pPr algn="ctr">
              <a:lnSpc>
                <a:spcPts val="4200"/>
              </a:lnSpc>
              <a:spcBef>
                <a:spcPct val="0"/>
              </a:spcBef>
            </a:pPr>
            <a:r>
              <a:rPr lang="en-US" sz="3000" dirty="0">
                <a:solidFill>
                  <a:srgbClr val="000000"/>
                </a:solidFill>
                <a:latin typeface="Heebo Regular"/>
              </a:rPr>
              <a:t>Help all to find joy within every moment and may we come to know you and your</a:t>
            </a:r>
          </a:p>
          <a:p>
            <a:pPr algn="ctr">
              <a:lnSpc>
                <a:spcPts val="4200"/>
              </a:lnSpc>
              <a:spcBef>
                <a:spcPct val="0"/>
              </a:spcBef>
            </a:pPr>
            <a:r>
              <a:rPr lang="en-US" sz="3000" dirty="0">
                <a:solidFill>
                  <a:srgbClr val="000000"/>
                </a:solidFill>
                <a:latin typeface="Heebo Regular"/>
              </a:rPr>
              <a:t>Son more deeply. Amen</a:t>
            </a:r>
          </a:p>
        </p:txBody>
      </p:sp>
    </p:spTree>
    <p:extLst>
      <p:ext uri="{BB962C8B-B14F-4D97-AF65-F5344CB8AC3E}">
        <p14:creationId xmlns:p14="http://schemas.microsoft.com/office/powerpoint/2010/main" val="24534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574163" y="762582"/>
            <a:ext cx="7139674" cy="1392236"/>
          </a:xfrm>
          <a:prstGeom prst="rect">
            <a:avLst/>
          </a:prstGeom>
        </p:spPr>
      </p:pic>
      <p:sp>
        <p:nvSpPr>
          <p:cNvPr id="3" name="TextBox 3"/>
          <p:cNvSpPr txBox="1"/>
          <p:nvPr/>
        </p:nvSpPr>
        <p:spPr>
          <a:xfrm>
            <a:off x="5885138" y="572082"/>
            <a:ext cx="6574874" cy="1504683"/>
          </a:xfrm>
          <a:prstGeom prst="rect">
            <a:avLst/>
          </a:prstGeom>
        </p:spPr>
        <p:txBody>
          <a:bodyPr lIns="0" tIns="0" rIns="0" bIns="0" rtlCol="0" anchor="t">
            <a:spAutoFit/>
          </a:bodyPr>
          <a:lstStyle/>
          <a:p>
            <a:pPr marL="0" lvl="0" indent="0" algn="ctr">
              <a:lnSpc>
                <a:spcPts val="12319"/>
              </a:lnSpc>
              <a:spcBef>
                <a:spcPct val="0"/>
              </a:spcBef>
            </a:pPr>
            <a:r>
              <a:rPr lang="en-US" sz="8799">
                <a:solidFill>
                  <a:srgbClr val="302326"/>
                </a:solidFill>
                <a:latin typeface="Karumbi Bold Italics"/>
              </a:rPr>
              <a:t>Reflection 3</a:t>
            </a:r>
          </a:p>
        </p:txBody>
      </p:sp>
      <p:sp>
        <p:nvSpPr>
          <p:cNvPr id="4" name="TextBox 4"/>
          <p:cNvSpPr txBox="1"/>
          <p:nvPr/>
        </p:nvSpPr>
        <p:spPr>
          <a:xfrm>
            <a:off x="2398362" y="2528804"/>
            <a:ext cx="13491275" cy="2135200"/>
          </a:xfrm>
          <a:prstGeom prst="rect">
            <a:avLst/>
          </a:prstGeom>
        </p:spPr>
        <p:txBody>
          <a:bodyPr wrap="square" lIns="0" tIns="0" rIns="0" bIns="0" rtlCol="0" anchor="t">
            <a:spAutoFit/>
          </a:bodyPr>
          <a:lstStyle/>
          <a:p>
            <a:pPr algn="ctr">
              <a:lnSpc>
                <a:spcPts val="4200"/>
              </a:lnSpc>
              <a:spcBef>
                <a:spcPct val="0"/>
              </a:spcBef>
            </a:pPr>
            <a:r>
              <a:rPr lang="en-US" sz="3000" dirty="0">
                <a:solidFill>
                  <a:srgbClr val="000000"/>
                </a:solidFill>
                <a:latin typeface="Heebo Regular"/>
              </a:rPr>
              <a:t>When Jesus was born Joy flooded the Earth. People came from far and wide to see the birth of the </a:t>
            </a:r>
            <a:r>
              <a:rPr lang="en-US" sz="3000" dirty="0" err="1">
                <a:solidFill>
                  <a:srgbClr val="000000"/>
                </a:solidFill>
                <a:latin typeface="Heebo Regular"/>
              </a:rPr>
              <a:t>Saviour</a:t>
            </a:r>
            <a:r>
              <a:rPr lang="en-US" sz="3000" dirty="0">
                <a:solidFill>
                  <a:srgbClr val="000000"/>
                </a:solidFill>
                <a:latin typeface="Heebo Regular"/>
              </a:rPr>
              <a:t> who had been brought into our world.</a:t>
            </a:r>
          </a:p>
          <a:p>
            <a:pPr algn="ctr">
              <a:lnSpc>
                <a:spcPts val="4200"/>
              </a:lnSpc>
              <a:spcBef>
                <a:spcPct val="0"/>
              </a:spcBef>
            </a:pPr>
            <a:r>
              <a:rPr lang="en-US" sz="3000" dirty="0">
                <a:solidFill>
                  <a:srgbClr val="000000"/>
                </a:solidFill>
                <a:latin typeface="Heebo Regular"/>
              </a:rPr>
              <a:t>When you think of Christmas what do you think of first? Christmas trees?</a:t>
            </a:r>
          </a:p>
          <a:p>
            <a:pPr algn="ctr">
              <a:lnSpc>
                <a:spcPts val="4200"/>
              </a:lnSpc>
              <a:spcBef>
                <a:spcPct val="0"/>
              </a:spcBef>
            </a:pPr>
            <a:r>
              <a:rPr lang="en-US" sz="3000" dirty="0">
                <a:solidFill>
                  <a:srgbClr val="000000"/>
                </a:solidFill>
                <a:latin typeface="Heebo Regular"/>
              </a:rPr>
              <a:t>Presents? Father Christmas? How about Jesus?</a:t>
            </a:r>
          </a:p>
        </p:txBody>
      </p:sp>
      <p:sp>
        <p:nvSpPr>
          <p:cNvPr id="5" name="TextBox 5"/>
          <p:cNvSpPr txBox="1"/>
          <p:nvPr/>
        </p:nvSpPr>
        <p:spPr>
          <a:xfrm>
            <a:off x="1722009" y="5194096"/>
            <a:ext cx="14843982" cy="37242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panose="020B0604020202020204" charset="-79"/>
                <a:cs typeface="Heebo Regular" panose="020B0604020202020204" charset="-79"/>
              </a:rPr>
              <a:t>If you look around</a:t>
            </a:r>
            <a:r>
              <a:rPr lang="en-US" sz="3000" dirty="0">
                <a:solidFill>
                  <a:srgbClr val="000000"/>
                </a:solidFill>
                <a:latin typeface="Heebo Regular"/>
              </a:rPr>
              <a:t>, there is so much going on.</a:t>
            </a:r>
          </a:p>
          <a:p>
            <a:pPr algn="ctr">
              <a:lnSpc>
                <a:spcPts val="4200"/>
              </a:lnSpc>
              <a:spcBef>
                <a:spcPct val="0"/>
              </a:spcBef>
            </a:pPr>
            <a:r>
              <a:rPr lang="en-US" sz="3000" dirty="0">
                <a:solidFill>
                  <a:srgbClr val="000000"/>
                </a:solidFill>
                <a:latin typeface="Heebo Regular"/>
              </a:rPr>
              <a:t>Everyone is rushing around thinking about preparing for Christmas, whether that is getting presents, food, wrapping paper.</a:t>
            </a:r>
          </a:p>
          <a:p>
            <a:pPr algn="ctr">
              <a:lnSpc>
                <a:spcPts val="4200"/>
              </a:lnSpc>
              <a:spcBef>
                <a:spcPct val="0"/>
              </a:spcBef>
            </a:pPr>
            <a:endParaRPr lang="en-US" sz="3000" dirty="0">
              <a:solidFill>
                <a:srgbClr val="000000"/>
              </a:solidFill>
              <a:latin typeface="Heebo Regular"/>
            </a:endParaRPr>
          </a:p>
          <a:p>
            <a:pPr algn="ctr">
              <a:lnSpc>
                <a:spcPts val="4200"/>
              </a:lnSpc>
              <a:spcBef>
                <a:spcPct val="0"/>
              </a:spcBef>
            </a:pPr>
            <a:r>
              <a:rPr lang="en-US" sz="3000" dirty="0">
                <a:solidFill>
                  <a:srgbClr val="000000"/>
                </a:solidFill>
                <a:latin typeface="Heebo Regular"/>
              </a:rPr>
              <a:t>But not many people stop and remember the true meaning of Christmas:</a:t>
            </a:r>
          </a:p>
          <a:p>
            <a:pPr algn="ctr">
              <a:lnSpc>
                <a:spcPts val="4200"/>
              </a:lnSpc>
              <a:spcBef>
                <a:spcPct val="0"/>
              </a:spcBef>
            </a:pPr>
            <a:r>
              <a:rPr lang="en-US" sz="3000" dirty="0">
                <a:solidFill>
                  <a:srgbClr val="000000"/>
                </a:solidFill>
                <a:latin typeface="Heebo Regular"/>
              </a:rPr>
              <a:t>The coming of Jesus.</a:t>
            </a:r>
          </a:p>
          <a:p>
            <a:pPr algn="ctr">
              <a:lnSpc>
                <a:spcPts val="4200"/>
              </a:lnSpc>
              <a:spcBef>
                <a:spcPct val="0"/>
              </a:spcBef>
            </a:pPr>
            <a:r>
              <a:rPr lang="en-US" sz="3000" dirty="0">
                <a:solidFill>
                  <a:srgbClr val="000000"/>
                </a:solidFill>
                <a:latin typeface="Heebo Regular"/>
              </a:rPr>
              <a:t>When Jesus came, he brought joy, hope, love, and peace.</a:t>
            </a:r>
          </a:p>
        </p:txBody>
      </p:sp>
      <p:pic>
        <p:nvPicPr>
          <p:cNvPr id="6" name="Picture 6"/>
          <p:cNvPicPr>
            <a:picLocks noChangeAspect="1"/>
          </p:cNvPicPr>
          <p:nvPr/>
        </p:nvPicPr>
        <p:blipFill>
          <a:blip r:embed="rId3"/>
          <a:srcRect/>
          <a:stretch>
            <a:fillRect/>
          </a:stretch>
        </p:blipFill>
        <p:spPr>
          <a:xfrm>
            <a:off x="16660725" y="8529691"/>
            <a:ext cx="1757309" cy="1757309"/>
          </a:xfrm>
          <a:prstGeom prst="rect">
            <a:avLst/>
          </a:prstGeom>
        </p:spPr>
      </p:pic>
      <p:pic>
        <p:nvPicPr>
          <p:cNvPr id="7" name="Picture 7"/>
          <p:cNvPicPr>
            <a:picLocks noChangeAspect="1"/>
          </p:cNvPicPr>
          <p:nvPr/>
        </p:nvPicPr>
        <p:blipFill>
          <a:blip r:embed="rId4"/>
          <a:srcRect/>
          <a:stretch>
            <a:fillRect/>
          </a:stretch>
        </p:blipFill>
        <p:spPr>
          <a:xfrm rot="-8100000">
            <a:off x="-41451" y="-3645"/>
            <a:ext cx="2140302" cy="1738996"/>
          </a:xfrm>
          <a:prstGeom prst="rect">
            <a:avLst/>
          </a:prstGeom>
        </p:spPr>
      </p:pic>
      <p:pic>
        <p:nvPicPr>
          <p:cNvPr id="8" name="Picture 8"/>
          <p:cNvPicPr>
            <a:picLocks noChangeAspect="1"/>
          </p:cNvPicPr>
          <p:nvPr/>
        </p:nvPicPr>
        <p:blipFill>
          <a:blip r:embed="rId5"/>
          <a:srcRect/>
          <a:stretch>
            <a:fillRect/>
          </a:stretch>
        </p:blipFill>
        <p:spPr>
          <a:xfrm rot="-1599183">
            <a:off x="2053175" y="9133093"/>
            <a:ext cx="2054331" cy="1540748"/>
          </a:xfrm>
          <a:prstGeom prst="rect">
            <a:avLst/>
          </a:prstGeom>
        </p:spPr>
      </p:pic>
      <p:pic>
        <p:nvPicPr>
          <p:cNvPr id="9" name="Picture 9"/>
          <p:cNvPicPr>
            <a:picLocks noChangeAspect="1"/>
          </p:cNvPicPr>
          <p:nvPr/>
        </p:nvPicPr>
        <p:blipFill>
          <a:blip r:embed="rId4"/>
          <a:srcRect/>
          <a:stretch>
            <a:fillRect/>
          </a:stretch>
        </p:blipFill>
        <p:spPr>
          <a:xfrm rot="-8100000">
            <a:off x="11560384" y="-869498"/>
            <a:ext cx="2140302" cy="1738996"/>
          </a:xfrm>
          <a:prstGeom prst="rect">
            <a:avLst/>
          </a:prstGeom>
        </p:spPr>
      </p:pic>
      <p:pic>
        <p:nvPicPr>
          <p:cNvPr id="10" name="Picture 10"/>
          <p:cNvPicPr>
            <a:picLocks noChangeAspect="1"/>
          </p:cNvPicPr>
          <p:nvPr/>
        </p:nvPicPr>
        <p:blipFill>
          <a:blip r:embed="rId5"/>
          <a:srcRect/>
          <a:stretch>
            <a:fillRect/>
          </a:stretch>
        </p:blipFill>
        <p:spPr>
          <a:xfrm rot="-1599183">
            <a:off x="15296394" y="9241617"/>
            <a:ext cx="1232304" cy="924228"/>
          </a:xfrm>
          <a:prstGeom prst="rect">
            <a:avLst/>
          </a:prstGeom>
        </p:spPr>
      </p:pic>
      <p:pic>
        <p:nvPicPr>
          <p:cNvPr id="11" name="Picture 11"/>
          <p:cNvPicPr>
            <a:picLocks noChangeAspect="1"/>
          </p:cNvPicPr>
          <p:nvPr/>
        </p:nvPicPr>
        <p:blipFill>
          <a:blip r:embed="rId4"/>
          <a:srcRect/>
          <a:stretch>
            <a:fillRect/>
          </a:stretch>
        </p:blipFill>
        <p:spPr>
          <a:xfrm rot="-8100000">
            <a:off x="16591069" y="4391273"/>
            <a:ext cx="2140302" cy="1738996"/>
          </a:xfrm>
          <a:prstGeom prst="rect">
            <a:avLst/>
          </a:prstGeom>
        </p:spPr>
      </p:pic>
      <p:pic>
        <p:nvPicPr>
          <p:cNvPr id="12" name="Picture 12"/>
          <p:cNvPicPr>
            <a:picLocks noChangeAspect="1"/>
          </p:cNvPicPr>
          <p:nvPr/>
        </p:nvPicPr>
        <p:blipFill>
          <a:blip r:embed="rId4"/>
          <a:srcRect/>
          <a:stretch>
            <a:fillRect/>
          </a:stretch>
        </p:blipFill>
        <p:spPr>
          <a:xfrm rot="-8100000">
            <a:off x="-205023" y="5813171"/>
            <a:ext cx="1668377" cy="1355556"/>
          </a:xfrm>
          <a:prstGeom prst="rect">
            <a:avLst/>
          </a:prstGeom>
        </p:spPr>
      </p:pic>
    </p:spTree>
    <p:extLst>
      <p:ext uri="{BB962C8B-B14F-4D97-AF65-F5344CB8AC3E}">
        <p14:creationId xmlns:p14="http://schemas.microsoft.com/office/powerpoint/2010/main" val="47138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660725" y="8529691"/>
            <a:ext cx="1757309" cy="1757309"/>
          </a:xfrm>
          <a:prstGeom prst="rect">
            <a:avLst/>
          </a:prstGeom>
        </p:spPr>
      </p:pic>
      <p:pic>
        <p:nvPicPr>
          <p:cNvPr id="3" name="Picture 3"/>
          <p:cNvPicPr>
            <a:picLocks noChangeAspect="1"/>
          </p:cNvPicPr>
          <p:nvPr/>
        </p:nvPicPr>
        <p:blipFill>
          <a:blip r:embed="rId3"/>
          <a:srcRect/>
          <a:stretch>
            <a:fillRect/>
          </a:stretch>
        </p:blipFill>
        <p:spPr>
          <a:xfrm rot="-8100000">
            <a:off x="-41451" y="-3645"/>
            <a:ext cx="2140302" cy="1738996"/>
          </a:xfrm>
          <a:prstGeom prst="rect">
            <a:avLst/>
          </a:prstGeom>
        </p:spPr>
      </p:pic>
      <p:pic>
        <p:nvPicPr>
          <p:cNvPr id="4" name="Picture 4"/>
          <p:cNvPicPr>
            <a:picLocks noChangeAspect="1"/>
          </p:cNvPicPr>
          <p:nvPr/>
        </p:nvPicPr>
        <p:blipFill>
          <a:blip r:embed="rId3"/>
          <a:srcRect/>
          <a:stretch>
            <a:fillRect/>
          </a:stretch>
        </p:blipFill>
        <p:spPr>
          <a:xfrm rot="-8100000">
            <a:off x="-205023" y="5813171"/>
            <a:ext cx="1668377" cy="1355556"/>
          </a:xfrm>
          <a:prstGeom prst="rect">
            <a:avLst/>
          </a:prstGeom>
        </p:spPr>
      </p:pic>
      <p:grpSp>
        <p:nvGrpSpPr>
          <p:cNvPr id="5" name="Group 5"/>
          <p:cNvGrpSpPr>
            <a:grpSpLocks noChangeAspect="1"/>
          </p:cNvGrpSpPr>
          <p:nvPr/>
        </p:nvGrpSpPr>
        <p:grpSpPr>
          <a:xfrm>
            <a:off x="11778427" y="2871841"/>
            <a:ext cx="5657850" cy="5657850"/>
            <a:chOff x="0" y="0"/>
            <a:chExt cx="12700000" cy="12700000"/>
          </a:xfrm>
        </p:grpSpPr>
        <p:sp>
          <p:nvSpPr>
            <p:cNvPr id="6" name="Freeform 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8110" t="6750" r="-17703" b="2650"/>
              </a:stretch>
            </a:blipFill>
          </p:spPr>
        </p:sp>
      </p:grpSp>
      <p:pic>
        <p:nvPicPr>
          <p:cNvPr id="7" name="Picture 7"/>
          <p:cNvPicPr>
            <a:picLocks noChangeAspect="1"/>
          </p:cNvPicPr>
          <p:nvPr/>
        </p:nvPicPr>
        <p:blipFill>
          <a:blip r:embed="rId5"/>
          <a:srcRect/>
          <a:stretch>
            <a:fillRect/>
          </a:stretch>
        </p:blipFill>
        <p:spPr>
          <a:xfrm rot="-1599183">
            <a:off x="15296394" y="9241617"/>
            <a:ext cx="1232304" cy="924228"/>
          </a:xfrm>
          <a:prstGeom prst="rect">
            <a:avLst/>
          </a:prstGeom>
        </p:spPr>
      </p:pic>
      <p:sp>
        <p:nvSpPr>
          <p:cNvPr id="8" name="TextBox 8"/>
          <p:cNvSpPr txBox="1"/>
          <p:nvPr/>
        </p:nvSpPr>
        <p:spPr>
          <a:xfrm>
            <a:off x="1590003" y="3400425"/>
            <a:ext cx="9378188" cy="58578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Dear God,  </a:t>
            </a:r>
          </a:p>
          <a:p>
            <a:pPr algn="ctr">
              <a:lnSpc>
                <a:spcPts val="4200"/>
              </a:lnSpc>
              <a:spcBef>
                <a:spcPct val="0"/>
              </a:spcBef>
            </a:pPr>
            <a:r>
              <a:rPr lang="en-US" sz="3000" dirty="0">
                <a:solidFill>
                  <a:srgbClr val="000000"/>
                </a:solidFill>
                <a:latin typeface="Heebo Regular"/>
              </a:rPr>
              <a:t>your son brought joy to this earth</a:t>
            </a:r>
          </a:p>
          <a:p>
            <a:pPr algn="ctr">
              <a:lnSpc>
                <a:spcPts val="4200"/>
              </a:lnSpc>
              <a:spcBef>
                <a:spcPct val="0"/>
              </a:spcBef>
            </a:pPr>
            <a:r>
              <a:rPr lang="en-US" sz="3000" dirty="0">
                <a:solidFill>
                  <a:srgbClr val="000000"/>
                </a:solidFill>
                <a:latin typeface="Heebo Regular"/>
              </a:rPr>
              <a:t>over 2000 years ago. Yet it remains. </a:t>
            </a:r>
          </a:p>
          <a:p>
            <a:pPr algn="ctr">
              <a:lnSpc>
                <a:spcPts val="4200"/>
              </a:lnSpc>
              <a:spcBef>
                <a:spcPct val="0"/>
              </a:spcBef>
            </a:pPr>
            <a:r>
              <a:rPr lang="en-US" sz="3000" dirty="0">
                <a:solidFill>
                  <a:srgbClr val="000000"/>
                </a:solidFill>
                <a:latin typeface="Heebo Regular"/>
              </a:rPr>
              <a:t>This Christmas please bring joy to:</a:t>
            </a:r>
          </a:p>
          <a:p>
            <a:pPr algn="ctr">
              <a:lnSpc>
                <a:spcPts val="4200"/>
              </a:lnSpc>
              <a:spcBef>
                <a:spcPct val="0"/>
              </a:spcBef>
            </a:pPr>
            <a:r>
              <a:rPr lang="en-US" sz="3000" dirty="0">
                <a:solidFill>
                  <a:srgbClr val="000000"/>
                </a:solidFill>
                <a:latin typeface="Heebo Regular"/>
              </a:rPr>
              <a:t>each home,</a:t>
            </a:r>
          </a:p>
          <a:p>
            <a:pPr algn="ctr">
              <a:lnSpc>
                <a:spcPts val="4200"/>
              </a:lnSpc>
              <a:spcBef>
                <a:spcPct val="0"/>
              </a:spcBef>
            </a:pPr>
            <a:r>
              <a:rPr lang="en-US" sz="3000" dirty="0">
                <a:solidFill>
                  <a:srgbClr val="000000"/>
                </a:solidFill>
                <a:latin typeface="Heebo Regular"/>
              </a:rPr>
              <a:t>each hospital room,</a:t>
            </a:r>
          </a:p>
          <a:p>
            <a:pPr algn="ctr">
              <a:lnSpc>
                <a:spcPts val="4200"/>
              </a:lnSpc>
              <a:spcBef>
                <a:spcPct val="0"/>
              </a:spcBef>
            </a:pPr>
            <a:r>
              <a:rPr lang="en-US" sz="3000" dirty="0">
                <a:solidFill>
                  <a:srgbClr val="000000"/>
                </a:solidFill>
                <a:latin typeface="Heebo Regular"/>
              </a:rPr>
              <a:t>each homeless shelter,</a:t>
            </a:r>
          </a:p>
          <a:p>
            <a:pPr algn="ctr">
              <a:lnSpc>
                <a:spcPts val="4200"/>
              </a:lnSpc>
              <a:spcBef>
                <a:spcPct val="0"/>
              </a:spcBef>
            </a:pPr>
            <a:r>
              <a:rPr lang="en-US" sz="3000" dirty="0">
                <a:solidFill>
                  <a:srgbClr val="000000"/>
                </a:solidFill>
                <a:latin typeface="Heebo Regular"/>
              </a:rPr>
              <a:t>each hotel,</a:t>
            </a:r>
          </a:p>
          <a:p>
            <a:pPr algn="ctr">
              <a:lnSpc>
                <a:spcPts val="4200"/>
              </a:lnSpc>
              <a:spcBef>
                <a:spcPct val="0"/>
              </a:spcBef>
            </a:pPr>
            <a:r>
              <a:rPr lang="en-US" sz="3000" dirty="0">
                <a:solidFill>
                  <a:srgbClr val="000000"/>
                </a:solidFill>
                <a:latin typeface="Heebo Regular"/>
              </a:rPr>
              <a:t>each jail cell,</a:t>
            </a:r>
          </a:p>
          <a:p>
            <a:pPr algn="ctr">
              <a:lnSpc>
                <a:spcPts val="4200"/>
              </a:lnSpc>
              <a:spcBef>
                <a:spcPct val="0"/>
              </a:spcBef>
            </a:pPr>
            <a:r>
              <a:rPr lang="en-US" sz="3000" dirty="0">
                <a:solidFill>
                  <a:srgbClr val="000000"/>
                </a:solidFill>
                <a:latin typeface="Heebo Regular"/>
              </a:rPr>
              <a:t>each place of business,</a:t>
            </a:r>
          </a:p>
          <a:p>
            <a:pPr algn="ctr">
              <a:lnSpc>
                <a:spcPts val="4200"/>
              </a:lnSpc>
              <a:spcBef>
                <a:spcPct val="0"/>
              </a:spcBef>
            </a:pPr>
            <a:r>
              <a:rPr lang="en-US" sz="3000" dirty="0">
                <a:solidFill>
                  <a:srgbClr val="000000"/>
                </a:solidFill>
                <a:latin typeface="Heebo Regular"/>
              </a:rPr>
              <a:t>each place that holds your family.</a:t>
            </a:r>
          </a:p>
        </p:txBody>
      </p:sp>
      <p:sp>
        <p:nvSpPr>
          <p:cNvPr id="9" name="TextBox 9"/>
          <p:cNvSpPr txBox="1"/>
          <p:nvPr/>
        </p:nvSpPr>
        <p:spPr>
          <a:xfrm>
            <a:off x="1720862" y="1370708"/>
            <a:ext cx="14846275" cy="1596591"/>
          </a:xfrm>
          <a:prstGeom prst="rect">
            <a:avLst/>
          </a:prstGeom>
        </p:spPr>
        <p:txBody>
          <a:bodyPr wrap="square" lIns="0" tIns="0" rIns="0" bIns="0" rtlCol="0" anchor="t">
            <a:spAutoFit/>
          </a:bodyPr>
          <a:lstStyle/>
          <a:p>
            <a:pPr algn="ctr">
              <a:lnSpc>
                <a:spcPts val="4200"/>
              </a:lnSpc>
            </a:pPr>
            <a:r>
              <a:rPr lang="en-US" sz="3000" dirty="0">
                <a:solidFill>
                  <a:srgbClr val="000000"/>
                </a:solidFill>
                <a:latin typeface="Heebo Regular"/>
              </a:rPr>
              <a:t>This Advent and Christmas why not take a prayerful approach?</a:t>
            </a:r>
          </a:p>
          <a:p>
            <a:pPr algn="ctr">
              <a:lnSpc>
                <a:spcPts val="4200"/>
              </a:lnSpc>
              <a:spcBef>
                <a:spcPct val="0"/>
              </a:spcBef>
            </a:pPr>
            <a:r>
              <a:rPr lang="en-US" sz="3000" dirty="0">
                <a:solidFill>
                  <a:srgbClr val="000000"/>
                </a:solidFill>
                <a:latin typeface="Heebo Regular"/>
              </a:rPr>
              <a:t>Thank God for sending his one and only son down to Earth to teach us</a:t>
            </a:r>
          </a:p>
          <a:p>
            <a:pPr algn="ctr">
              <a:lnSpc>
                <a:spcPts val="4200"/>
              </a:lnSpc>
              <a:spcBef>
                <a:spcPct val="0"/>
              </a:spcBef>
            </a:pPr>
            <a:r>
              <a:rPr lang="en-US" sz="3000" dirty="0">
                <a:solidFill>
                  <a:srgbClr val="000000"/>
                </a:solidFill>
                <a:latin typeface="Heebo Regular"/>
              </a:rPr>
              <a:t>and love us and bring us joy.</a:t>
            </a:r>
          </a:p>
        </p:txBody>
      </p:sp>
    </p:spTree>
    <p:extLst>
      <p:ext uri="{BB962C8B-B14F-4D97-AF65-F5344CB8AC3E}">
        <p14:creationId xmlns:p14="http://schemas.microsoft.com/office/powerpoint/2010/main" val="348607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14114" y="2229070"/>
            <a:ext cx="6626327" cy="1292134"/>
          </a:xfrm>
          <a:prstGeom prst="rect">
            <a:avLst/>
          </a:prstGeom>
        </p:spPr>
      </p:pic>
      <p:sp>
        <p:nvSpPr>
          <p:cNvPr id="3" name="TextBox 3"/>
          <p:cNvSpPr txBox="1"/>
          <p:nvPr/>
        </p:nvSpPr>
        <p:spPr>
          <a:xfrm>
            <a:off x="4850499" y="701027"/>
            <a:ext cx="8587002" cy="1221578"/>
          </a:xfrm>
          <a:prstGeom prst="rect">
            <a:avLst/>
          </a:prstGeom>
        </p:spPr>
        <p:txBody>
          <a:bodyPr lIns="0" tIns="0" rIns="0" bIns="0" rtlCol="0" anchor="t">
            <a:spAutoFit/>
          </a:bodyPr>
          <a:lstStyle/>
          <a:p>
            <a:pPr algn="ctr">
              <a:lnSpc>
                <a:spcPts val="10093"/>
              </a:lnSpc>
              <a:spcBef>
                <a:spcPct val="0"/>
              </a:spcBef>
            </a:pPr>
            <a:r>
              <a:rPr lang="en-US" sz="7209">
                <a:solidFill>
                  <a:srgbClr val="000000"/>
                </a:solidFill>
                <a:latin typeface="Barlow Condensed Bold"/>
              </a:rPr>
              <a:t>The Angel Appears to Mary</a:t>
            </a:r>
          </a:p>
        </p:txBody>
      </p:sp>
      <p:sp>
        <p:nvSpPr>
          <p:cNvPr id="4" name="TextBox 4"/>
          <p:cNvSpPr txBox="1"/>
          <p:nvPr/>
        </p:nvSpPr>
        <p:spPr>
          <a:xfrm>
            <a:off x="7095782" y="2188148"/>
            <a:ext cx="3662990" cy="1333056"/>
          </a:xfrm>
          <a:prstGeom prst="rect">
            <a:avLst/>
          </a:prstGeom>
        </p:spPr>
        <p:txBody>
          <a:bodyPr lIns="0" tIns="0" rIns="0" bIns="0" rtlCol="0" anchor="t">
            <a:spAutoFit/>
          </a:bodyPr>
          <a:lstStyle/>
          <a:p>
            <a:pPr algn="ctr">
              <a:lnSpc>
                <a:spcPts val="11038"/>
              </a:lnSpc>
              <a:spcBef>
                <a:spcPct val="0"/>
              </a:spcBef>
            </a:pPr>
            <a:r>
              <a:rPr lang="en-US" sz="7884">
                <a:solidFill>
                  <a:srgbClr val="000000"/>
                </a:solidFill>
                <a:latin typeface="Karumbi"/>
              </a:rPr>
              <a:t>Luke 1:26-56</a:t>
            </a:r>
          </a:p>
        </p:txBody>
      </p:sp>
      <p:sp>
        <p:nvSpPr>
          <p:cNvPr id="5" name="TextBox 5"/>
          <p:cNvSpPr txBox="1"/>
          <p:nvPr/>
        </p:nvSpPr>
        <p:spPr>
          <a:xfrm>
            <a:off x="1028700" y="4564058"/>
            <a:ext cx="16087142" cy="3932874"/>
          </a:xfrm>
          <a:prstGeom prst="rect">
            <a:avLst/>
          </a:prstGeom>
        </p:spPr>
        <p:txBody>
          <a:bodyPr lIns="0" tIns="0" rIns="0" bIns="0" rtlCol="0" anchor="t">
            <a:spAutoFit/>
          </a:bodyPr>
          <a:lstStyle/>
          <a:p>
            <a:pPr algn="ctr">
              <a:lnSpc>
                <a:spcPts val="4473"/>
              </a:lnSpc>
              <a:spcBef>
                <a:spcPct val="0"/>
              </a:spcBef>
            </a:pPr>
            <a:r>
              <a:rPr lang="en-US" sz="3195" dirty="0">
                <a:solidFill>
                  <a:srgbClr val="000000"/>
                </a:solidFill>
                <a:latin typeface="Heebo Regular"/>
              </a:rPr>
              <a:t>In the sixth month of Elizabeth’s pregnancy, God sent the angel Gabriel to the Galilean village of Nazareth to a virgin engaged to be married to a man descended from David.</a:t>
            </a:r>
          </a:p>
          <a:p>
            <a:pPr algn="ctr">
              <a:lnSpc>
                <a:spcPts val="4473"/>
              </a:lnSpc>
              <a:spcBef>
                <a:spcPct val="0"/>
              </a:spcBef>
            </a:pPr>
            <a:r>
              <a:rPr lang="en-US" sz="3195" dirty="0">
                <a:solidFill>
                  <a:srgbClr val="000000"/>
                </a:solidFill>
                <a:latin typeface="Heebo Regular"/>
              </a:rPr>
              <a:t> His name was Joseph, and the virgin’s name, Mary.</a:t>
            </a:r>
          </a:p>
          <a:p>
            <a:pPr algn="ctr">
              <a:lnSpc>
                <a:spcPts val="4473"/>
              </a:lnSpc>
              <a:spcBef>
                <a:spcPct val="0"/>
              </a:spcBef>
            </a:pPr>
            <a:endParaRPr lang="en-US" sz="3195" dirty="0">
              <a:solidFill>
                <a:srgbClr val="000000"/>
              </a:solidFill>
              <a:latin typeface="Heebo Regular"/>
            </a:endParaRPr>
          </a:p>
          <a:p>
            <a:pPr algn="ctr">
              <a:lnSpc>
                <a:spcPts val="4473"/>
              </a:lnSpc>
              <a:spcBef>
                <a:spcPct val="0"/>
              </a:spcBef>
            </a:pPr>
            <a:r>
              <a:rPr lang="en-US" sz="3195" dirty="0">
                <a:solidFill>
                  <a:srgbClr val="000000"/>
                </a:solidFill>
                <a:latin typeface="Heebo Regular"/>
              </a:rPr>
              <a:t>Upon entering, Gabriel greeted her:</a:t>
            </a:r>
          </a:p>
          <a:p>
            <a:pPr algn="ctr">
              <a:lnSpc>
                <a:spcPts val="4473"/>
              </a:lnSpc>
              <a:spcBef>
                <a:spcPct val="0"/>
              </a:spcBef>
            </a:pPr>
            <a:r>
              <a:rPr lang="en-US" sz="3195" dirty="0">
                <a:solidFill>
                  <a:srgbClr val="000000"/>
                </a:solidFill>
                <a:latin typeface="Heebo Regular"/>
              </a:rPr>
              <a:t> “Greetings, you who are highly </a:t>
            </a:r>
            <a:r>
              <a:rPr lang="en-US" sz="3195" dirty="0" err="1">
                <a:solidFill>
                  <a:srgbClr val="000000"/>
                </a:solidFill>
                <a:latin typeface="Heebo Regular"/>
              </a:rPr>
              <a:t>favoured</a:t>
            </a:r>
            <a:r>
              <a:rPr lang="en-US" sz="3195" dirty="0">
                <a:solidFill>
                  <a:srgbClr val="000000"/>
                </a:solidFill>
                <a:latin typeface="Heebo Regular"/>
              </a:rPr>
              <a:t>. The Lord is with you.</a:t>
            </a:r>
          </a:p>
          <a:p>
            <a:pPr algn="ctr">
              <a:lnSpc>
                <a:spcPts val="4473"/>
              </a:lnSpc>
              <a:spcBef>
                <a:spcPct val="0"/>
              </a:spcBef>
            </a:pPr>
            <a:r>
              <a:rPr lang="en-US" sz="3195" dirty="0">
                <a:solidFill>
                  <a:srgbClr val="000000"/>
                </a:solidFill>
                <a:latin typeface="Heebo Regular"/>
              </a:rPr>
              <a:t>Blessed are you among women.”</a:t>
            </a:r>
          </a:p>
        </p:txBody>
      </p:sp>
      <p:pic>
        <p:nvPicPr>
          <p:cNvPr id="6" name="Picture 6"/>
          <p:cNvPicPr>
            <a:picLocks noChangeAspect="1"/>
          </p:cNvPicPr>
          <p:nvPr/>
        </p:nvPicPr>
        <p:blipFill>
          <a:blip r:embed="rId3"/>
          <a:srcRect/>
          <a:stretch>
            <a:fillRect/>
          </a:stretch>
        </p:blipFill>
        <p:spPr>
          <a:xfrm>
            <a:off x="17115842" y="9114842"/>
            <a:ext cx="1172158" cy="1172158"/>
          </a:xfrm>
          <a:prstGeom prst="rect">
            <a:avLst/>
          </a:prstGeom>
        </p:spPr>
      </p:pic>
      <p:pic>
        <p:nvPicPr>
          <p:cNvPr id="7" name="Picture 7"/>
          <p:cNvPicPr>
            <a:picLocks noChangeAspect="1"/>
          </p:cNvPicPr>
          <p:nvPr/>
        </p:nvPicPr>
        <p:blipFill>
          <a:blip r:embed="rId4"/>
          <a:srcRect/>
          <a:stretch>
            <a:fillRect/>
          </a:stretch>
        </p:blipFill>
        <p:spPr>
          <a:xfrm rot="-1599183">
            <a:off x="16232135" y="2944"/>
            <a:ext cx="2054331" cy="1540748"/>
          </a:xfrm>
          <a:prstGeom prst="rect">
            <a:avLst/>
          </a:prstGeom>
        </p:spPr>
      </p:pic>
      <p:pic>
        <p:nvPicPr>
          <p:cNvPr id="8" name="Picture 8"/>
          <p:cNvPicPr>
            <a:picLocks noChangeAspect="1"/>
          </p:cNvPicPr>
          <p:nvPr/>
        </p:nvPicPr>
        <p:blipFill>
          <a:blip r:embed="rId5"/>
          <a:srcRect/>
          <a:stretch>
            <a:fillRect/>
          </a:stretch>
        </p:blipFill>
        <p:spPr>
          <a:xfrm rot="-8100000">
            <a:off x="-35826" y="175705"/>
            <a:ext cx="1668377" cy="135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660725" y="8529691"/>
            <a:ext cx="1757309" cy="1757309"/>
          </a:xfrm>
          <a:prstGeom prst="rect">
            <a:avLst/>
          </a:prstGeom>
        </p:spPr>
      </p:pic>
      <p:pic>
        <p:nvPicPr>
          <p:cNvPr id="3" name="Picture 3"/>
          <p:cNvPicPr>
            <a:picLocks noChangeAspect="1"/>
          </p:cNvPicPr>
          <p:nvPr/>
        </p:nvPicPr>
        <p:blipFill>
          <a:blip r:embed="rId3"/>
          <a:srcRect/>
          <a:stretch>
            <a:fillRect/>
          </a:stretch>
        </p:blipFill>
        <p:spPr>
          <a:xfrm rot="-8100000">
            <a:off x="11560384" y="-869498"/>
            <a:ext cx="2140302" cy="1738996"/>
          </a:xfrm>
          <a:prstGeom prst="rect">
            <a:avLst/>
          </a:prstGeom>
        </p:spPr>
      </p:pic>
      <p:pic>
        <p:nvPicPr>
          <p:cNvPr id="4" name="Picture 4"/>
          <p:cNvPicPr>
            <a:picLocks noChangeAspect="1"/>
          </p:cNvPicPr>
          <p:nvPr/>
        </p:nvPicPr>
        <p:blipFill>
          <a:blip r:embed="rId4"/>
          <a:srcRect/>
          <a:stretch>
            <a:fillRect/>
          </a:stretch>
        </p:blipFill>
        <p:spPr>
          <a:xfrm rot="-1599183">
            <a:off x="15296394" y="9241617"/>
            <a:ext cx="1232304" cy="924228"/>
          </a:xfrm>
          <a:prstGeom prst="rect">
            <a:avLst/>
          </a:prstGeom>
        </p:spPr>
      </p:pic>
      <p:pic>
        <p:nvPicPr>
          <p:cNvPr id="5" name="Picture 5"/>
          <p:cNvPicPr>
            <a:picLocks noChangeAspect="1"/>
          </p:cNvPicPr>
          <p:nvPr/>
        </p:nvPicPr>
        <p:blipFill>
          <a:blip r:embed="rId3"/>
          <a:srcRect/>
          <a:stretch>
            <a:fillRect/>
          </a:stretch>
        </p:blipFill>
        <p:spPr>
          <a:xfrm rot="-8100000">
            <a:off x="16591069" y="4391273"/>
            <a:ext cx="2140302" cy="1738996"/>
          </a:xfrm>
          <a:prstGeom prst="rect">
            <a:avLst/>
          </a:prstGeom>
        </p:spPr>
      </p:pic>
      <p:grpSp>
        <p:nvGrpSpPr>
          <p:cNvPr id="6" name="Group 6"/>
          <p:cNvGrpSpPr>
            <a:grpSpLocks noChangeAspect="1"/>
          </p:cNvGrpSpPr>
          <p:nvPr/>
        </p:nvGrpSpPr>
        <p:grpSpPr>
          <a:xfrm>
            <a:off x="860222" y="2091523"/>
            <a:ext cx="5657850" cy="5657850"/>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8152" t="6749" r="-17745" b="2650"/>
              </a:stretch>
            </a:blipFill>
          </p:spPr>
        </p:sp>
      </p:grpSp>
      <p:pic>
        <p:nvPicPr>
          <p:cNvPr id="8" name="Picture 8"/>
          <p:cNvPicPr>
            <a:picLocks noChangeAspect="1"/>
          </p:cNvPicPr>
          <p:nvPr/>
        </p:nvPicPr>
        <p:blipFill>
          <a:blip r:embed="rId3"/>
          <a:srcRect/>
          <a:stretch>
            <a:fillRect/>
          </a:stretch>
        </p:blipFill>
        <p:spPr>
          <a:xfrm rot="-8100000">
            <a:off x="-41451" y="-3645"/>
            <a:ext cx="2140302" cy="1738996"/>
          </a:xfrm>
          <a:prstGeom prst="rect">
            <a:avLst/>
          </a:prstGeom>
        </p:spPr>
      </p:pic>
      <p:pic>
        <p:nvPicPr>
          <p:cNvPr id="9" name="Picture 9"/>
          <p:cNvPicPr>
            <a:picLocks noChangeAspect="1"/>
          </p:cNvPicPr>
          <p:nvPr/>
        </p:nvPicPr>
        <p:blipFill>
          <a:blip r:embed="rId4"/>
          <a:srcRect/>
          <a:stretch>
            <a:fillRect/>
          </a:stretch>
        </p:blipFill>
        <p:spPr>
          <a:xfrm rot="-1599183">
            <a:off x="2053175" y="9133093"/>
            <a:ext cx="2054331" cy="1540748"/>
          </a:xfrm>
          <a:prstGeom prst="rect">
            <a:avLst/>
          </a:prstGeom>
        </p:spPr>
      </p:pic>
      <p:sp>
        <p:nvSpPr>
          <p:cNvPr id="10" name="TextBox 10"/>
          <p:cNvSpPr txBox="1"/>
          <p:nvPr/>
        </p:nvSpPr>
        <p:spPr>
          <a:xfrm>
            <a:off x="7035247" y="2986480"/>
            <a:ext cx="9378188" cy="42576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Make this Christmas,</a:t>
            </a:r>
          </a:p>
          <a:p>
            <a:pPr algn="ctr">
              <a:lnSpc>
                <a:spcPts val="4200"/>
              </a:lnSpc>
              <a:spcBef>
                <a:spcPct val="0"/>
              </a:spcBef>
            </a:pPr>
            <a:r>
              <a:rPr lang="en-US" sz="3000" dirty="0">
                <a:solidFill>
                  <a:srgbClr val="000000"/>
                </a:solidFill>
                <a:latin typeface="Heebo Regular"/>
              </a:rPr>
              <a:t>despite all that is going on,</a:t>
            </a:r>
          </a:p>
          <a:p>
            <a:pPr algn="ctr">
              <a:lnSpc>
                <a:spcPts val="4200"/>
              </a:lnSpc>
              <a:spcBef>
                <a:spcPct val="0"/>
              </a:spcBef>
            </a:pPr>
            <a:r>
              <a:rPr lang="en-US" sz="3000" dirty="0">
                <a:solidFill>
                  <a:srgbClr val="000000"/>
                </a:solidFill>
                <a:latin typeface="Heebo Regular"/>
              </a:rPr>
              <a:t>a joyous and fun day</a:t>
            </a:r>
          </a:p>
          <a:p>
            <a:pPr algn="ctr">
              <a:lnSpc>
                <a:spcPts val="4200"/>
              </a:lnSpc>
              <a:spcBef>
                <a:spcPct val="0"/>
              </a:spcBef>
            </a:pPr>
            <a:r>
              <a:rPr lang="en-US" sz="3000" dirty="0">
                <a:solidFill>
                  <a:srgbClr val="000000"/>
                </a:solidFill>
                <a:latin typeface="Heebo Regular"/>
              </a:rPr>
              <a:t>of celebration of your son’s birth.</a:t>
            </a:r>
          </a:p>
          <a:p>
            <a:pPr algn="ctr">
              <a:lnSpc>
                <a:spcPts val="4200"/>
              </a:lnSpc>
              <a:spcBef>
                <a:spcPct val="0"/>
              </a:spcBef>
            </a:pPr>
            <a:r>
              <a:rPr lang="en-US" sz="3000" dirty="0">
                <a:solidFill>
                  <a:srgbClr val="000000"/>
                </a:solidFill>
                <a:latin typeface="Heebo Regular"/>
              </a:rPr>
              <a:t>Thank you</a:t>
            </a:r>
          </a:p>
          <a:p>
            <a:pPr algn="ctr">
              <a:lnSpc>
                <a:spcPts val="4200"/>
              </a:lnSpc>
              <a:spcBef>
                <a:spcPct val="0"/>
              </a:spcBef>
            </a:pPr>
            <a:r>
              <a:rPr lang="en-US" sz="3000" dirty="0">
                <a:solidFill>
                  <a:srgbClr val="000000"/>
                </a:solidFill>
                <a:latin typeface="Heebo Regular"/>
              </a:rPr>
              <a:t>for being in my life</a:t>
            </a:r>
          </a:p>
          <a:p>
            <a:pPr algn="ctr">
              <a:lnSpc>
                <a:spcPts val="4200"/>
              </a:lnSpc>
              <a:spcBef>
                <a:spcPct val="0"/>
              </a:spcBef>
            </a:pPr>
            <a:r>
              <a:rPr lang="en-US" sz="3000" dirty="0">
                <a:solidFill>
                  <a:srgbClr val="000000"/>
                </a:solidFill>
                <a:latin typeface="Heebo Regular"/>
              </a:rPr>
              <a:t>and bless my friends and family.</a:t>
            </a:r>
          </a:p>
          <a:p>
            <a:pPr algn="ctr">
              <a:lnSpc>
                <a:spcPts val="4200"/>
              </a:lnSpc>
              <a:spcBef>
                <a:spcPct val="0"/>
              </a:spcBef>
            </a:pPr>
            <a:r>
              <a:rPr lang="en-US" sz="3000" dirty="0">
                <a:solidFill>
                  <a:srgbClr val="000000"/>
                </a:solidFill>
                <a:latin typeface="Heebo Regular"/>
              </a:rPr>
              <a:t>Amen</a:t>
            </a:r>
          </a:p>
        </p:txBody>
      </p:sp>
    </p:spTree>
    <p:extLst>
      <p:ext uri="{BB962C8B-B14F-4D97-AF65-F5344CB8AC3E}">
        <p14:creationId xmlns:p14="http://schemas.microsoft.com/office/powerpoint/2010/main" val="130464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0232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158796" y="8331040"/>
            <a:ext cx="1970408" cy="1970408"/>
          </a:xfrm>
          <a:prstGeom prst="rect">
            <a:avLst/>
          </a:prstGeom>
        </p:spPr>
      </p:pic>
      <p:pic>
        <p:nvPicPr>
          <p:cNvPr id="3" name="Picture 3"/>
          <p:cNvPicPr>
            <a:picLocks noChangeAspect="1"/>
          </p:cNvPicPr>
          <p:nvPr/>
        </p:nvPicPr>
        <p:blipFill>
          <a:blip r:embed="rId3"/>
          <a:srcRect/>
          <a:stretch>
            <a:fillRect/>
          </a:stretch>
        </p:blipFill>
        <p:spPr>
          <a:xfrm rot="-8100000">
            <a:off x="-41451" y="10803"/>
            <a:ext cx="2140302" cy="1738996"/>
          </a:xfrm>
          <a:prstGeom prst="rect">
            <a:avLst/>
          </a:prstGeom>
        </p:spPr>
      </p:pic>
      <p:pic>
        <p:nvPicPr>
          <p:cNvPr id="4" name="Picture 4"/>
          <p:cNvPicPr>
            <a:picLocks noChangeAspect="1"/>
          </p:cNvPicPr>
          <p:nvPr/>
        </p:nvPicPr>
        <p:blipFill>
          <a:blip r:embed="rId4"/>
          <a:srcRect/>
          <a:stretch>
            <a:fillRect/>
          </a:stretch>
        </p:blipFill>
        <p:spPr>
          <a:xfrm rot="-1599183">
            <a:off x="2053175" y="9147541"/>
            <a:ext cx="2054331" cy="1540748"/>
          </a:xfrm>
          <a:prstGeom prst="rect">
            <a:avLst/>
          </a:prstGeom>
        </p:spPr>
      </p:pic>
      <p:pic>
        <p:nvPicPr>
          <p:cNvPr id="5" name="Picture 5"/>
          <p:cNvPicPr>
            <a:picLocks noChangeAspect="1"/>
          </p:cNvPicPr>
          <p:nvPr/>
        </p:nvPicPr>
        <p:blipFill>
          <a:blip r:embed="rId3"/>
          <a:srcRect/>
          <a:stretch>
            <a:fillRect/>
          </a:stretch>
        </p:blipFill>
        <p:spPr>
          <a:xfrm rot="-8100000">
            <a:off x="11560384" y="-855050"/>
            <a:ext cx="2140302" cy="1738996"/>
          </a:xfrm>
          <a:prstGeom prst="rect">
            <a:avLst/>
          </a:prstGeom>
        </p:spPr>
      </p:pic>
      <p:pic>
        <p:nvPicPr>
          <p:cNvPr id="6" name="Picture 6"/>
          <p:cNvPicPr>
            <a:picLocks noChangeAspect="1"/>
          </p:cNvPicPr>
          <p:nvPr/>
        </p:nvPicPr>
        <p:blipFill>
          <a:blip r:embed="rId4"/>
          <a:srcRect/>
          <a:stretch>
            <a:fillRect/>
          </a:stretch>
        </p:blipFill>
        <p:spPr>
          <a:xfrm rot="-1599183">
            <a:off x="15296394" y="9256065"/>
            <a:ext cx="1232304" cy="924228"/>
          </a:xfrm>
          <a:prstGeom prst="rect">
            <a:avLst/>
          </a:prstGeom>
        </p:spPr>
      </p:pic>
      <p:pic>
        <p:nvPicPr>
          <p:cNvPr id="7" name="Picture 7"/>
          <p:cNvPicPr>
            <a:picLocks noChangeAspect="1"/>
          </p:cNvPicPr>
          <p:nvPr/>
        </p:nvPicPr>
        <p:blipFill>
          <a:blip r:embed="rId3"/>
          <a:srcRect/>
          <a:stretch>
            <a:fillRect/>
          </a:stretch>
        </p:blipFill>
        <p:spPr>
          <a:xfrm rot="-8100000">
            <a:off x="16591069" y="4405721"/>
            <a:ext cx="2140302" cy="1738996"/>
          </a:xfrm>
          <a:prstGeom prst="rect">
            <a:avLst/>
          </a:prstGeom>
        </p:spPr>
      </p:pic>
      <p:pic>
        <p:nvPicPr>
          <p:cNvPr id="8" name="Picture 8"/>
          <p:cNvPicPr>
            <a:picLocks noChangeAspect="1"/>
          </p:cNvPicPr>
          <p:nvPr/>
        </p:nvPicPr>
        <p:blipFill>
          <a:blip r:embed="rId3"/>
          <a:srcRect/>
          <a:stretch>
            <a:fillRect/>
          </a:stretch>
        </p:blipFill>
        <p:spPr>
          <a:xfrm rot="-8100000">
            <a:off x="-205023" y="5827619"/>
            <a:ext cx="1668377" cy="1355556"/>
          </a:xfrm>
          <a:prstGeom prst="rect">
            <a:avLst/>
          </a:prstGeom>
        </p:spPr>
      </p:pic>
      <p:sp>
        <p:nvSpPr>
          <p:cNvPr id="9" name="TextBox 9"/>
          <p:cNvSpPr txBox="1"/>
          <p:nvPr/>
        </p:nvSpPr>
        <p:spPr>
          <a:xfrm>
            <a:off x="3641713" y="1760952"/>
            <a:ext cx="11004573" cy="1229104"/>
          </a:xfrm>
          <a:prstGeom prst="rect">
            <a:avLst/>
          </a:prstGeom>
        </p:spPr>
        <p:txBody>
          <a:bodyPr lIns="0" tIns="0" rIns="0" bIns="0" rtlCol="0" anchor="t">
            <a:spAutoFit/>
          </a:bodyPr>
          <a:lstStyle/>
          <a:p>
            <a:pPr marL="0" lvl="0" indent="0" algn="ctr">
              <a:lnSpc>
                <a:spcPts val="8927"/>
              </a:lnSpc>
            </a:pPr>
            <a:r>
              <a:rPr lang="en-US" sz="9919" spc="1150">
                <a:solidFill>
                  <a:srgbClr val="FFFFFF"/>
                </a:solidFill>
                <a:latin typeface="Barlow Condensed Bold"/>
              </a:rPr>
              <a:t>PAUSE FOR PRAYER</a:t>
            </a:r>
          </a:p>
        </p:txBody>
      </p:sp>
      <p:sp>
        <p:nvSpPr>
          <p:cNvPr id="10" name="TextBox 10"/>
          <p:cNvSpPr txBox="1"/>
          <p:nvPr/>
        </p:nvSpPr>
        <p:spPr>
          <a:xfrm>
            <a:off x="5585521" y="4132675"/>
            <a:ext cx="7116957" cy="4240298"/>
          </a:xfrm>
          <a:prstGeom prst="rect">
            <a:avLst/>
          </a:prstGeom>
        </p:spPr>
        <p:txBody>
          <a:bodyPr lIns="0" tIns="0" rIns="0" bIns="0" rtlCol="0" anchor="t">
            <a:spAutoFit/>
          </a:bodyPr>
          <a:lstStyle/>
          <a:p>
            <a:pPr marL="0" lvl="0" indent="0" algn="ctr">
              <a:lnSpc>
                <a:spcPts val="34978"/>
              </a:lnSpc>
              <a:spcBef>
                <a:spcPct val="0"/>
              </a:spcBef>
            </a:pPr>
            <a:r>
              <a:rPr lang="en-US" sz="24984">
                <a:solidFill>
                  <a:srgbClr val="FFFFFF"/>
                </a:solidFill>
                <a:latin typeface="Karumbi"/>
              </a:rPr>
              <a:t>Peace</a:t>
            </a:r>
          </a:p>
        </p:txBody>
      </p:sp>
      <p:sp>
        <p:nvSpPr>
          <p:cNvPr id="11" name="TextBox 11"/>
          <p:cNvSpPr txBox="1"/>
          <p:nvPr/>
        </p:nvSpPr>
        <p:spPr>
          <a:xfrm>
            <a:off x="3801841" y="3606640"/>
            <a:ext cx="10684319" cy="1815187"/>
          </a:xfrm>
          <a:prstGeom prst="rect">
            <a:avLst/>
          </a:prstGeom>
        </p:spPr>
        <p:txBody>
          <a:bodyPr lIns="0" tIns="0" rIns="0" bIns="0" rtlCol="0" anchor="t">
            <a:spAutoFit/>
          </a:bodyPr>
          <a:lstStyle/>
          <a:p>
            <a:pPr marL="0" lvl="0" indent="0" algn="ctr">
              <a:lnSpc>
                <a:spcPts val="13251"/>
              </a:lnSpc>
            </a:pPr>
            <a:r>
              <a:rPr lang="en-US" sz="14723" spc="1707">
                <a:solidFill>
                  <a:srgbClr val="DB7558"/>
                </a:solidFill>
                <a:latin typeface="Barlow Condensed Bold"/>
              </a:rPr>
              <a:t>W</a:t>
            </a:r>
            <a:r>
              <a:rPr lang="en-US" sz="14723" spc="1707">
                <a:solidFill>
                  <a:srgbClr val="FFCF57"/>
                </a:solidFill>
                <a:latin typeface="Barlow Condensed Bold"/>
              </a:rPr>
              <a:t>E</a:t>
            </a:r>
            <a:r>
              <a:rPr lang="en-US" sz="14723" spc="1707">
                <a:solidFill>
                  <a:srgbClr val="8FCDD4"/>
                </a:solidFill>
                <a:latin typeface="Barlow Condensed Bold"/>
              </a:rPr>
              <a:t>E</a:t>
            </a:r>
            <a:r>
              <a:rPr lang="en-US" sz="14723" spc="1707">
                <a:solidFill>
                  <a:srgbClr val="D7C4F4"/>
                </a:solidFill>
                <a:latin typeface="Barlow Condensed Bold"/>
              </a:rPr>
              <a:t>K</a:t>
            </a:r>
            <a:r>
              <a:rPr lang="en-US" sz="14723" spc="1707">
                <a:solidFill>
                  <a:srgbClr val="DB7558"/>
                </a:solidFill>
                <a:latin typeface="Barlow Condensed Bold"/>
              </a:rPr>
              <a:t> </a:t>
            </a:r>
            <a:r>
              <a:rPr lang="en-US" sz="14723" spc="1707">
                <a:solidFill>
                  <a:srgbClr val="ACD8CB"/>
                </a:solidFill>
                <a:latin typeface="Barlow Condensed Bold"/>
              </a:rPr>
              <a:t>4</a:t>
            </a:r>
          </a:p>
        </p:txBody>
      </p:sp>
    </p:spTree>
    <p:extLst>
      <p:ext uri="{BB962C8B-B14F-4D97-AF65-F5344CB8AC3E}">
        <p14:creationId xmlns:p14="http://schemas.microsoft.com/office/powerpoint/2010/main" val="1386994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07429" y="783081"/>
            <a:ext cx="8116597" cy="1582736"/>
          </a:xfrm>
          <a:prstGeom prst="rect">
            <a:avLst/>
          </a:prstGeom>
        </p:spPr>
      </p:pic>
      <p:sp>
        <p:nvSpPr>
          <p:cNvPr id="3" name="TextBox 3"/>
          <p:cNvSpPr txBox="1"/>
          <p:nvPr/>
        </p:nvSpPr>
        <p:spPr>
          <a:xfrm>
            <a:off x="1175117" y="875071"/>
            <a:ext cx="6574874" cy="1300677"/>
          </a:xfrm>
          <a:prstGeom prst="rect">
            <a:avLst/>
          </a:prstGeom>
        </p:spPr>
        <p:txBody>
          <a:bodyPr wrap="square" lIns="0" tIns="0" rIns="0" bIns="0" rtlCol="0" anchor="t">
            <a:spAutoFit/>
          </a:bodyPr>
          <a:lstStyle/>
          <a:p>
            <a:pPr marL="0" lvl="0" indent="0" algn="ctr">
              <a:lnSpc>
                <a:spcPts val="4752"/>
              </a:lnSpc>
            </a:pPr>
            <a:r>
              <a:rPr lang="en-US" sz="6600" dirty="0">
                <a:solidFill>
                  <a:srgbClr val="000000"/>
                </a:solidFill>
                <a:latin typeface="Heebo Regular Bold Italics"/>
              </a:rPr>
              <a:t>How to use music in your prayer time</a:t>
            </a:r>
          </a:p>
        </p:txBody>
      </p:sp>
      <p:pic>
        <p:nvPicPr>
          <p:cNvPr id="4" name="Picture 4"/>
          <p:cNvPicPr>
            <a:picLocks noChangeAspect="1"/>
          </p:cNvPicPr>
          <p:nvPr/>
        </p:nvPicPr>
        <p:blipFill>
          <a:blip r:embed="rId3"/>
          <a:srcRect/>
          <a:stretch>
            <a:fillRect/>
          </a:stretch>
        </p:blipFill>
        <p:spPr>
          <a:xfrm>
            <a:off x="807389" y="3232476"/>
            <a:ext cx="656591" cy="736990"/>
          </a:xfrm>
          <a:prstGeom prst="rect">
            <a:avLst/>
          </a:prstGeom>
        </p:spPr>
      </p:pic>
      <p:pic>
        <p:nvPicPr>
          <p:cNvPr id="5" name="Picture 5"/>
          <p:cNvPicPr>
            <a:picLocks noChangeAspect="1"/>
          </p:cNvPicPr>
          <p:nvPr/>
        </p:nvPicPr>
        <p:blipFill>
          <a:blip r:embed="rId4"/>
          <a:srcRect/>
          <a:stretch>
            <a:fillRect/>
          </a:stretch>
        </p:blipFill>
        <p:spPr>
          <a:xfrm>
            <a:off x="807389" y="6412788"/>
            <a:ext cx="656591" cy="736990"/>
          </a:xfrm>
          <a:prstGeom prst="rect">
            <a:avLst/>
          </a:prstGeom>
        </p:spPr>
      </p:pic>
      <p:pic>
        <p:nvPicPr>
          <p:cNvPr id="6" name="Picture 6"/>
          <p:cNvPicPr>
            <a:picLocks noChangeAspect="1"/>
          </p:cNvPicPr>
          <p:nvPr/>
        </p:nvPicPr>
        <p:blipFill>
          <a:blip r:embed="rId5"/>
          <a:srcRect/>
          <a:stretch>
            <a:fillRect/>
          </a:stretch>
        </p:blipFill>
        <p:spPr>
          <a:xfrm>
            <a:off x="807389" y="8019220"/>
            <a:ext cx="656591" cy="736990"/>
          </a:xfrm>
          <a:prstGeom prst="rect">
            <a:avLst/>
          </a:prstGeom>
        </p:spPr>
      </p:pic>
      <p:pic>
        <p:nvPicPr>
          <p:cNvPr id="7" name="Picture 7"/>
          <p:cNvPicPr>
            <a:picLocks noChangeAspect="1"/>
          </p:cNvPicPr>
          <p:nvPr/>
        </p:nvPicPr>
        <p:blipFill>
          <a:blip r:embed="rId6"/>
          <a:srcRect/>
          <a:stretch>
            <a:fillRect/>
          </a:stretch>
        </p:blipFill>
        <p:spPr>
          <a:xfrm>
            <a:off x="9932374" y="3232476"/>
            <a:ext cx="656591" cy="736990"/>
          </a:xfrm>
          <a:prstGeom prst="rect">
            <a:avLst/>
          </a:prstGeom>
        </p:spPr>
      </p:pic>
      <p:pic>
        <p:nvPicPr>
          <p:cNvPr id="8" name="Picture 8"/>
          <p:cNvPicPr>
            <a:picLocks noChangeAspect="1"/>
          </p:cNvPicPr>
          <p:nvPr/>
        </p:nvPicPr>
        <p:blipFill>
          <a:blip r:embed="rId7"/>
          <a:srcRect/>
          <a:stretch>
            <a:fillRect/>
          </a:stretch>
        </p:blipFill>
        <p:spPr>
          <a:xfrm>
            <a:off x="9932374" y="5555135"/>
            <a:ext cx="656591" cy="736990"/>
          </a:xfrm>
          <a:prstGeom prst="rect">
            <a:avLst/>
          </a:prstGeom>
        </p:spPr>
      </p:pic>
      <p:sp>
        <p:nvSpPr>
          <p:cNvPr id="9" name="TextBox 9"/>
          <p:cNvSpPr txBox="1"/>
          <p:nvPr/>
        </p:nvSpPr>
        <p:spPr>
          <a:xfrm>
            <a:off x="2367423" y="3148342"/>
            <a:ext cx="7083809" cy="2579370"/>
          </a:xfrm>
          <a:prstGeom prst="rect">
            <a:avLst/>
          </a:prstGeom>
        </p:spPr>
        <p:txBody>
          <a:bodyPr lIns="0" tIns="0" rIns="0" bIns="0" rtlCol="0" anchor="t">
            <a:spAutoFit/>
          </a:bodyPr>
          <a:lstStyle/>
          <a:p>
            <a:pPr>
              <a:lnSpc>
                <a:spcPts val="3390"/>
              </a:lnSpc>
            </a:pPr>
            <a:r>
              <a:rPr lang="en-US" sz="3000" spc="-75" dirty="0">
                <a:solidFill>
                  <a:srgbClr val="000000"/>
                </a:solidFill>
                <a:latin typeface="Heebo Regular Italics"/>
              </a:rPr>
              <a:t>Choose a song to pray with. There are lots of Christian artists out there with a wide variety of music. </a:t>
            </a:r>
          </a:p>
          <a:p>
            <a:pPr marL="0" lvl="0" indent="0" algn="l">
              <a:lnSpc>
                <a:spcPts val="3390"/>
              </a:lnSpc>
            </a:pPr>
            <a:r>
              <a:rPr lang="en-US" sz="3000" spc="-75" dirty="0">
                <a:solidFill>
                  <a:srgbClr val="000000"/>
                </a:solidFill>
                <a:latin typeface="Heebo Regular Italics"/>
              </a:rPr>
              <a:t>We've put together an Advent playlist on the Shrewsbury Youth Mission Team YouTube channel to help you.</a:t>
            </a:r>
          </a:p>
        </p:txBody>
      </p:sp>
      <p:sp>
        <p:nvSpPr>
          <p:cNvPr id="10" name="TextBox 10"/>
          <p:cNvSpPr txBox="1"/>
          <p:nvPr/>
        </p:nvSpPr>
        <p:spPr>
          <a:xfrm>
            <a:off x="873988" y="2987988"/>
            <a:ext cx="523394" cy="1102140"/>
          </a:xfrm>
          <a:prstGeom prst="rect">
            <a:avLst/>
          </a:prstGeom>
        </p:spPr>
        <p:txBody>
          <a:bodyPr lIns="0" tIns="0" rIns="0" bIns="0" rtlCol="0" anchor="t">
            <a:spAutoFit/>
          </a:bodyPr>
          <a:lstStyle/>
          <a:p>
            <a:pPr algn="ctr">
              <a:lnSpc>
                <a:spcPts val="9028"/>
              </a:lnSpc>
              <a:spcBef>
                <a:spcPct val="0"/>
              </a:spcBef>
            </a:pPr>
            <a:r>
              <a:rPr lang="en-US" sz="6448">
                <a:solidFill>
                  <a:srgbClr val="302326"/>
                </a:solidFill>
                <a:latin typeface="Karumbi Bold Italics"/>
              </a:rPr>
              <a:t>1</a:t>
            </a:r>
          </a:p>
        </p:txBody>
      </p:sp>
      <p:sp>
        <p:nvSpPr>
          <p:cNvPr id="11" name="TextBox 11"/>
          <p:cNvSpPr txBox="1"/>
          <p:nvPr/>
        </p:nvSpPr>
        <p:spPr>
          <a:xfrm>
            <a:off x="873988" y="6168300"/>
            <a:ext cx="523394" cy="1102140"/>
          </a:xfrm>
          <a:prstGeom prst="rect">
            <a:avLst/>
          </a:prstGeom>
        </p:spPr>
        <p:txBody>
          <a:bodyPr lIns="0" tIns="0" rIns="0" bIns="0" rtlCol="0" anchor="t">
            <a:spAutoFit/>
          </a:bodyPr>
          <a:lstStyle/>
          <a:p>
            <a:pPr marL="0" lvl="0" indent="0" algn="ctr">
              <a:lnSpc>
                <a:spcPts val="9028"/>
              </a:lnSpc>
              <a:spcBef>
                <a:spcPct val="0"/>
              </a:spcBef>
            </a:pPr>
            <a:r>
              <a:rPr lang="en-US" sz="6448" u="none">
                <a:solidFill>
                  <a:srgbClr val="302326"/>
                </a:solidFill>
                <a:latin typeface="Karumbi Bold Italics"/>
              </a:rPr>
              <a:t>2</a:t>
            </a:r>
          </a:p>
        </p:txBody>
      </p:sp>
      <p:sp>
        <p:nvSpPr>
          <p:cNvPr id="12" name="TextBox 12"/>
          <p:cNvSpPr txBox="1"/>
          <p:nvPr/>
        </p:nvSpPr>
        <p:spPr>
          <a:xfrm>
            <a:off x="873988" y="7774732"/>
            <a:ext cx="523394" cy="1102140"/>
          </a:xfrm>
          <a:prstGeom prst="rect">
            <a:avLst/>
          </a:prstGeom>
        </p:spPr>
        <p:txBody>
          <a:bodyPr lIns="0" tIns="0" rIns="0" bIns="0" rtlCol="0" anchor="t">
            <a:spAutoFit/>
          </a:bodyPr>
          <a:lstStyle/>
          <a:p>
            <a:pPr marL="0" lvl="0" indent="0" algn="ctr">
              <a:lnSpc>
                <a:spcPts val="9028"/>
              </a:lnSpc>
              <a:spcBef>
                <a:spcPct val="0"/>
              </a:spcBef>
            </a:pPr>
            <a:r>
              <a:rPr lang="en-US" sz="6448" u="none">
                <a:solidFill>
                  <a:srgbClr val="302326"/>
                </a:solidFill>
                <a:latin typeface="Karumbi Bold Italics"/>
              </a:rPr>
              <a:t>3</a:t>
            </a:r>
          </a:p>
        </p:txBody>
      </p:sp>
      <p:sp>
        <p:nvSpPr>
          <p:cNvPr id="13" name="TextBox 13"/>
          <p:cNvSpPr txBox="1"/>
          <p:nvPr/>
        </p:nvSpPr>
        <p:spPr>
          <a:xfrm>
            <a:off x="9998972" y="2987988"/>
            <a:ext cx="523394" cy="1102140"/>
          </a:xfrm>
          <a:prstGeom prst="rect">
            <a:avLst/>
          </a:prstGeom>
        </p:spPr>
        <p:txBody>
          <a:bodyPr lIns="0" tIns="0" rIns="0" bIns="0" rtlCol="0" anchor="t">
            <a:spAutoFit/>
          </a:bodyPr>
          <a:lstStyle/>
          <a:p>
            <a:pPr marL="0" lvl="0" indent="0" algn="ctr">
              <a:lnSpc>
                <a:spcPts val="9028"/>
              </a:lnSpc>
              <a:spcBef>
                <a:spcPct val="0"/>
              </a:spcBef>
            </a:pPr>
            <a:r>
              <a:rPr lang="en-US" sz="6448" u="none">
                <a:solidFill>
                  <a:srgbClr val="302326"/>
                </a:solidFill>
                <a:latin typeface="Karumbi Bold Italics"/>
              </a:rPr>
              <a:t>4</a:t>
            </a:r>
          </a:p>
        </p:txBody>
      </p:sp>
      <p:sp>
        <p:nvSpPr>
          <p:cNvPr id="14" name="TextBox 14"/>
          <p:cNvSpPr txBox="1"/>
          <p:nvPr/>
        </p:nvSpPr>
        <p:spPr>
          <a:xfrm>
            <a:off x="9998972" y="5310648"/>
            <a:ext cx="523394" cy="1102140"/>
          </a:xfrm>
          <a:prstGeom prst="rect">
            <a:avLst/>
          </a:prstGeom>
        </p:spPr>
        <p:txBody>
          <a:bodyPr lIns="0" tIns="0" rIns="0" bIns="0" rtlCol="0" anchor="t">
            <a:spAutoFit/>
          </a:bodyPr>
          <a:lstStyle/>
          <a:p>
            <a:pPr marL="0" lvl="0" indent="0" algn="ctr">
              <a:lnSpc>
                <a:spcPts val="9028"/>
              </a:lnSpc>
              <a:spcBef>
                <a:spcPct val="0"/>
              </a:spcBef>
            </a:pPr>
            <a:r>
              <a:rPr lang="en-US" sz="6448" u="none">
                <a:solidFill>
                  <a:srgbClr val="302326"/>
                </a:solidFill>
                <a:latin typeface="Karumbi Bold Italics"/>
              </a:rPr>
              <a:t>5</a:t>
            </a:r>
          </a:p>
        </p:txBody>
      </p:sp>
      <p:pic>
        <p:nvPicPr>
          <p:cNvPr id="15" name="Picture 15"/>
          <p:cNvPicPr>
            <a:picLocks noChangeAspect="1"/>
          </p:cNvPicPr>
          <p:nvPr/>
        </p:nvPicPr>
        <p:blipFill>
          <a:blip r:embed="rId8"/>
          <a:srcRect/>
          <a:stretch>
            <a:fillRect/>
          </a:stretch>
        </p:blipFill>
        <p:spPr>
          <a:xfrm>
            <a:off x="17115842" y="9114842"/>
            <a:ext cx="1172158" cy="1172158"/>
          </a:xfrm>
          <a:prstGeom prst="rect">
            <a:avLst/>
          </a:prstGeom>
        </p:spPr>
      </p:pic>
      <p:sp>
        <p:nvSpPr>
          <p:cNvPr id="16" name="TextBox 16"/>
          <p:cNvSpPr txBox="1"/>
          <p:nvPr/>
        </p:nvSpPr>
        <p:spPr>
          <a:xfrm>
            <a:off x="2367423" y="6431748"/>
            <a:ext cx="7083809" cy="864870"/>
          </a:xfrm>
          <a:prstGeom prst="rect">
            <a:avLst/>
          </a:prstGeom>
        </p:spPr>
        <p:txBody>
          <a:bodyPr lIns="0" tIns="0" rIns="0" bIns="0" rtlCol="0" anchor="t">
            <a:spAutoFit/>
          </a:bodyPr>
          <a:lstStyle/>
          <a:p>
            <a:pPr marL="0" lvl="0" indent="0" algn="l">
              <a:lnSpc>
                <a:spcPts val="3390"/>
              </a:lnSpc>
            </a:pPr>
            <a:r>
              <a:rPr lang="en-US" sz="3000" spc="-75" dirty="0" err="1">
                <a:solidFill>
                  <a:srgbClr val="000000"/>
                </a:solidFill>
                <a:latin typeface="Heebo Regular Italics"/>
              </a:rPr>
              <a:t>Minimise</a:t>
            </a:r>
            <a:r>
              <a:rPr lang="en-US" sz="3000" spc="-75" dirty="0">
                <a:solidFill>
                  <a:srgbClr val="000000"/>
                </a:solidFill>
                <a:latin typeface="Heebo Regular Italics"/>
              </a:rPr>
              <a:t> distractions by picking a quiet place to sit and pray.</a:t>
            </a:r>
          </a:p>
        </p:txBody>
      </p:sp>
      <p:sp>
        <p:nvSpPr>
          <p:cNvPr id="17" name="TextBox 17"/>
          <p:cNvSpPr txBox="1"/>
          <p:nvPr/>
        </p:nvSpPr>
        <p:spPr>
          <a:xfrm>
            <a:off x="2367423" y="7964805"/>
            <a:ext cx="7083809" cy="1293495"/>
          </a:xfrm>
          <a:prstGeom prst="rect">
            <a:avLst/>
          </a:prstGeom>
        </p:spPr>
        <p:txBody>
          <a:bodyPr lIns="0" tIns="0" rIns="0" bIns="0" rtlCol="0" anchor="t">
            <a:spAutoFit/>
          </a:bodyPr>
          <a:lstStyle/>
          <a:p>
            <a:pPr marL="0" lvl="0" indent="0" algn="l">
              <a:lnSpc>
                <a:spcPts val="3390"/>
              </a:lnSpc>
            </a:pPr>
            <a:r>
              <a:rPr lang="en-US" sz="3000" spc="-75" dirty="0">
                <a:solidFill>
                  <a:srgbClr val="000000"/>
                </a:solidFill>
                <a:latin typeface="Heebo Regular Italics"/>
              </a:rPr>
              <a:t>Slow down and steady your breathing. Try to have a prayerful mindset of being open to God in this experience.</a:t>
            </a:r>
          </a:p>
        </p:txBody>
      </p:sp>
      <p:sp>
        <p:nvSpPr>
          <p:cNvPr id="18" name="TextBox 18"/>
          <p:cNvSpPr txBox="1"/>
          <p:nvPr/>
        </p:nvSpPr>
        <p:spPr>
          <a:xfrm>
            <a:off x="10823192" y="3225259"/>
            <a:ext cx="6657419" cy="1293495"/>
          </a:xfrm>
          <a:prstGeom prst="rect">
            <a:avLst/>
          </a:prstGeom>
        </p:spPr>
        <p:txBody>
          <a:bodyPr lIns="0" tIns="0" rIns="0" bIns="0" rtlCol="0" anchor="t">
            <a:spAutoFit/>
          </a:bodyPr>
          <a:lstStyle/>
          <a:p>
            <a:pPr marL="0" lvl="0" indent="0" algn="l">
              <a:lnSpc>
                <a:spcPts val="3390"/>
              </a:lnSpc>
            </a:pPr>
            <a:r>
              <a:rPr lang="en-US" sz="3000" spc="-75" dirty="0">
                <a:solidFill>
                  <a:srgbClr val="000000"/>
                </a:solidFill>
                <a:latin typeface="Heebo Regular Italics"/>
              </a:rPr>
              <a:t>Press play and listen to the lyrics. What stands out to you? What connects with your own life?</a:t>
            </a:r>
          </a:p>
        </p:txBody>
      </p:sp>
      <p:sp>
        <p:nvSpPr>
          <p:cNvPr id="19" name="TextBox 19"/>
          <p:cNvSpPr txBox="1"/>
          <p:nvPr/>
        </p:nvSpPr>
        <p:spPr>
          <a:xfrm>
            <a:off x="10823192" y="5561163"/>
            <a:ext cx="6657419" cy="1722120"/>
          </a:xfrm>
          <a:prstGeom prst="rect">
            <a:avLst/>
          </a:prstGeom>
        </p:spPr>
        <p:txBody>
          <a:bodyPr lIns="0" tIns="0" rIns="0" bIns="0" rtlCol="0" anchor="t">
            <a:spAutoFit/>
          </a:bodyPr>
          <a:lstStyle/>
          <a:p>
            <a:pPr marL="0" lvl="0" indent="0" algn="l">
              <a:lnSpc>
                <a:spcPts val="3390"/>
              </a:lnSpc>
            </a:pPr>
            <a:r>
              <a:rPr lang="en-US" sz="3000" spc="-75" dirty="0">
                <a:solidFill>
                  <a:srgbClr val="000000"/>
                </a:solidFill>
                <a:latin typeface="Heebo Regular Italics"/>
              </a:rPr>
              <a:t>Once the song has finished, spend a few moments in silence. Then take a minute to reflect on your experience and talk to Jesus.</a:t>
            </a:r>
          </a:p>
        </p:txBody>
      </p:sp>
      <p:sp>
        <p:nvSpPr>
          <p:cNvPr id="20" name="TextBox 20"/>
          <p:cNvSpPr txBox="1"/>
          <p:nvPr/>
        </p:nvSpPr>
        <p:spPr>
          <a:xfrm>
            <a:off x="10823192" y="7750492"/>
            <a:ext cx="6657419" cy="1293495"/>
          </a:xfrm>
          <a:prstGeom prst="rect">
            <a:avLst/>
          </a:prstGeom>
        </p:spPr>
        <p:txBody>
          <a:bodyPr lIns="0" tIns="0" rIns="0" bIns="0" rtlCol="0" anchor="t">
            <a:spAutoFit/>
          </a:bodyPr>
          <a:lstStyle/>
          <a:p>
            <a:pPr marL="0" lvl="0" indent="0" algn="l">
              <a:lnSpc>
                <a:spcPts val="3390"/>
              </a:lnSpc>
            </a:pPr>
            <a:r>
              <a:rPr lang="en-US" sz="3000" spc="-75" dirty="0">
                <a:solidFill>
                  <a:srgbClr val="000000"/>
                </a:solidFill>
                <a:latin typeface="Heebo Regular Italics"/>
              </a:rPr>
              <a:t>We've put together a few songs here for you to pray with and some questions for you to reflect on.</a:t>
            </a:r>
          </a:p>
        </p:txBody>
      </p:sp>
      <p:pic>
        <p:nvPicPr>
          <p:cNvPr id="21" name="Picture 21"/>
          <p:cNvPicPr>
            <a:picLocks noChangeAspect="1"/>
          </p:cNvPicPr>
          <p:nvPr/>
        </p:nvPicPr>
        <p:blipFill>
          <a:blip r:embed="rId3"/>
          <a:srcRect/>
          <a:stretch>
            <a:fillRect/>
          </a:stretch>
        </p:blipFill>
        <p:spPr>
          <a:xfrm>
            <a:off x="9998972" y="7731442"/>
            <a:ext cx="656591" cy="736990"/>
          </a:xfrm>
          <a:prstGeom prst="rect">
            <a:avLst/>
          </a:prstGeom>
        </p:spPr>
      </p:pic>
    </p:spTree>
    <p:extLst>
      <p:ext uri="{BB962C8B-B14F-4D97-AF65-F5344CB8AC3E}">
        <p14:creationId xmlns:p14="http://schemas.microsoft.com/office/powerpoint/2010/main" val="9972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Lauren Daigle - Light Of The World (Lyric Video)">
            <a:hlinkClick r:id="" action="ppaction://media"/>
            <a:extLst>
              <a:ext uri="{FF2B5EF4-FFF2-40B4-BE49-F238E27FC236}">
                <a16:creationId xmlns:a16="http://schemas.microsoft.com/office/drawing/2014/main" id="{EFFCB97C-222C-4048-9F05-9F0D63D1E107}"/>
              </a:ext>
            </a:extLst>
          </p:cNvPr>
          <p:cNvPicPr>
            <a:picLocks noRot="1" noChangeAspect="1"/>
          </p:cNvPicPr>
          <p:nvPr>
            <a:videoFile r:link="rId1"/>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886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0555" y="1457648"/>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34301" t="6750" r="-33135" b="-18374"/>
              </a:stretch>
            </a:blipFill>
          </p:spPr>
        </p:sp>
      </p:grpSp>
      <p:pic>
        <p:nvPicPr>
          <p:cNvPr id="4" name="Picture 4"/>
          <p:cNvPicPr>
            <a:picLocks noChangeAspect="1"/>
          </p:cNvPicPr>
          <p:nvPr/>
        </p:nvPicPr>
        <p:blipFill>
          <a:blip r:embed="rId3"/>
          <a:srcRect/>
          <a:stretch>
            <a:fillRect/>
          </a:stretch>
        </p:blipFill>
        <p:spPr>
          <a:xfrm>
            <a:off x="1290201" y="6238355"/>
            <a:ext cx="5238558" cy="1021519"/>
          </a:xfrm>
          <a:prstGeom prst="rect">
            <a:avLst/>
          </a:prstGeom>
        </p:spPr>
      </p:pic>
      <p:grpSp>
        <p:nvGrpSpPr>
          <p:cNvPr id="5" name="Group 5"/>
          <p:cNvGrpSpPr/>
          <p:nvPr/>
        </p:nvGrpSpPr>
        <p:grpSpPr>
          <a:xfrm>
            <a:off x="7967083" y="1457648"/>
            <a:ext cx="656591" cy="1010053"/>
            <a:chOff x="0" y="0"/>
            <a:chExt cx="875455" cy="1346737"/>
          </a:xfrm>
        </p:grpSpPr>
        <p:pic>
          <p:nvPicPr>
            <p:cNvPr id="6" name="Picture 6"/>
            <p:cNvPicPr>
              <a:picLocks noChangeAspect="1"/>
            </p:cNvPicPr>
            <p:nvPr/>
          </p:nvPicPr>
          <p:blipFill>
            <a:blip r:embed="rId4"/>
            <a:srcRect/>
            <a:stretch>
              <a:fillRect/>
            </a:stretch>
          </p:blipFill>
          <p:spPr>
            <a:xfrm>
              <a:off x="0" y="0"/>
              <a:ext cx="875455" cy="982654"/>
            </a:xfrm>
            <a:prstGeom prst="rect">
              <a:avLst/>
            </a:prstGeom>
          </p:spPr>
        </p:pic>
        <p:sp>
          <p:nvSpPr>
            <p:cNvPr id="7" name="TextBox 7"/>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grpSp>
        <p:nvGrpSpPr>
          <p:cNvPr id="8" name="Group 8"/>
          <p:cNvGrpSpPr/>
          <p:nvPr/>
        </p:nvGrpSpPr>
        <p:grpSpPr>
          <a:xfrm>
            <a:off x="7967083" y="3078621"/>
            <a:ext cx="656591" cy="1010053"/>
            <a:chOff x="0" y="0"/>
            <a:chExt cx="875455" cy="1346737"/>
          </a:xfrm>
        </p:grpSpPr>
        <p:pic>
          <p:nvPicPr>
            <p:cNvPr id="9" name="Picture 9"/>
            <p:cNvPicPr>
              <a:picLocks noChangeAspect="1"/>
            </p:cNvPicPr>
            <p:nvPr/>
          </p:nvPicPr>
          <p:blipFill>
            <a:blip r:embed="rId5"/>
            <a:srcRect/>
            <a:stretch>
              <a:fillRect/>
            </a:stretch>
          </p:blipFill>
          <p:spPr>
            <a:xfrm>
              <a:off x="0" y="0"/>
              <a:ext cx="875455" cy="982654"/>
            </a:xfrm>
            <a:prstGeom prst="rect">
              <a:avLst/>
            </a:prstGeom>
          </p:spPr>
        </p:pic>
        <p:sp>
          <p:nvSpPr>
            <p:cNvPr id="10" name="TextBox 10"/>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grpSp>
        <p:nvGrpSpPr>
          <p:cNvPr id="11" name="Group 11"/>
          <p:cNvGrpSpPr/>
          <p:nvPr/>
        </p:nvGrpSpPr>
        <p:grpSpPr>
          <a:xfrm>
            <a:off x="7967083" y="4706890"/>
            <a:ext cx="656591" cy="1010053"/>
            <a:chOff x="0" y="0"/>
            <a:chExt cx="875455" cy="1346737"/>
          </a:xfrm>
        </p:grpSpPr>
        <p:pic>
          <p:nvPicPr>
            <p:cNvPr id="12" name="Picture 12"/>
            <p:cNvPicPr>
              <a:picLocks noChangeAspect="1"/>
            </p:cNvPicPr>
            <p:nvPr/>
          </p:nvPicPr>
          <p:blipFill>
            <a:blip r:embed="rId6"/>
            <a:srcRect/>
            <a:stretch>
              <a:fillRect/>
            </a:stretch>
          </p:blipFill>
          <p:spPr>
            <a:xfrm>
              <a:off x="0" y="0"/>
              <a:ext cx="875455" cy="982654"/>
            </a:xfrm>
            <a:prstGeom prst="rect">
              <a:avLst/>
            </a:prstGeom>
          </p:spPr>
        </p:pic>
        <p:sp>
          <p:nvSpPr>
            <p:cNvPr id="13" name="TextBox 13"/>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pic>
        <p:nvPicPr>
          <p:cNvPr id="14" name="Picture 14"/>
          <p:cNvPicPr>
            <a:picLocks noChangeAspect="1"/>
          </p:cNvPicPr>
          <p:nvPr/>
        </p:nvPicPr>
        <p:blipFill>
          <a:blip r:embed="rId7"/>
          <a:srcRect/>
          <a:stretch>
            <a:fillRect/>
          </a:stretch>
        </p:blipFill>
        <p:spPr>
          <a:xfrm>
            <a:off x="17259300" y="1028700"/>
            <a:ext cx="438710" cy="407601"/>
          </a:xfrm>
          <a:prstGeom prst="rect">
            <a:avLst/>
          </a:prstGeom>
        </p:spPr>
      </p:pic>
      <p:pic>
        <p:nvPicPr>
          <p:cNvPr id="15" name="Picture 15"/>
          <p:cNvPicPr>
            <a:picLocks noChangeAspect="1"/>
          </p:cNvPicPr>
          <p:nvPr/>
        </p:nvPicPr>
        <p:blipFill>
          <a:blip r:embed="rId7"/>
          <a:srcRect/>
          <a:stretch>
            <a:fillRect/>
          </a:stretch>
        </p:blipFill>
        <p:spPr>
          <a:xfrm>
            <a:off x="8320292" y="9734550"/>
            <a:ext cx="438710" cy="407601"/>
          </a:xfrm>
          <a:prstGeom prst="rect">
            <a:avLst/>
          </a:prstGeom>
        </p:spPr>
      </p:pic>
      <p:pic>
        <p:nvPicPr>
          <p:cNvPr id="16" name="Picture 16"/>
          <p:cNvPicPr>
            <a:picLocks noChangeAspect="1"/>
          </p:cNvPicPr>
          <p:nvPr/>
        </p:nvPicPr>
        <p:blipFill>
          <a:blip r:embed="rId8"/>
          <a:srcRect/>
          <a:stretch>
            <a:fillRect/>
          </a:stretch>
        </p:blipFill>
        <p:spPr>
          <a:xfrm>
            <a:off x="17115842" y="9114842"/>
            <a:ext cx="1172158" cy="1172158"/>
          </a:xfrm>
          <a:prstGeom prst="rect">
            <a:avLst/>
          </a:prstGeom>
        </p:spPr>
      </p:pic>
      <p:sp>
        <p:nvSpPr>
          <p:cNvPr id="17" name="TextBox 17"/>
          <p:cNvSpPr txBox="1"/>
          <p:nvPr/>
        </p:nvSpPr>
        <p:spPr>
          <a:xfrm>
            <a:off x="8850587" y="4688788"/>
            <a:ext cx="8356754" cy="1506503"/>
          </a:xfrm>
          <a:prstGeom prst="rect">
            <a:avLst/>
          </a:prstGeom>
        </p:spPr>
        <p:txBody>
          <a:bodyPr lIns="0" tIns="0" rIns="0" bIns="0" rtlCol="0" anchor="t">
            <a:spAutoFit/>
          </a:bodyPr>
          <a:lstStyle/>
          <a:p>
            <a:pPr>
              <a:lnSpc>
                <a:spcPts val="3964"/>
              </a:lnSpc>
              <a:spcBef>
                <a:spcPct val="0"/>
              </a:spcBef>
            </a:pPr>
            <a:r>
              <a:rPr lang="en-US" sz="2800" dirty="0">
                <a:solidFill>
                  <a:srgbClr val="000000"/>
                </a:solidFill>
                <a:latin typeface="Heebo Regular Bold Italics"/>
              </a:rPr>
              <a:t>Emmanuel means ‘God with us.’ How can you allow</a:t>
            </a:r>
          </a:p>
          <a:p>
            <a:pPr>
              <a:lnSpc>
                <a:spcPts val="3964"/>
              </a:lnSpc>
              <a:spcBef>
                <a:spcPct val="0"/>
              </a:spcBef>
            </a:pPr>
            <a:r>
              <a:rPr lang="en-US" sz="2800" dirty="0">
                <a:solidFill>
                  <a:srgbClr val="000000"/>
                </a:solidFill>
                <a:latin typeface="Heebo Regular Bold Italics"/>
              </a:rPr>
              <a:t>Jesus to be with you each day? How will you make time for Him?</a:t>
            </a:r>
          </a:p>
        </p:txBody>
      </p:sp>
      <p:sp>
        <p:nvSpPr>
          <p:cNvPr id="18" name="TextBox 18"/>
          <p:cNvSpPr txBox="1"/>
          <p:nvPr/>
        </p:nvSpPr>
        <p:spPr>
          <a:xfrm>
            <a:off x="-323073" y="5778927"/>
            <a:ext cx="8356754" cy="1406475"/>
          </a:xfrm>
          <a:prstGeom prst="rect">
            <a:avLst/>
          </a:prstGeom>
        </p:spPr>
        <p:txBody>
          <a:bodyPr wrap="square" lIns="0" tIns="0" rIns="0" bIns="0" rtlCol="0" anchor="t">
            <a:spAutoFit/>
          </a:bodyPr>
          <a:lstStyle/>
          <a:p>
            <a:pPr marL="0" lvl="0" indent="0" algn="ctr">
              <a:lnSpc>
                <a:spcPts val="12320"/>
              </a:lnSpc>
              <a:spcBef>
                <a:spcPct val="0"/>
              </a:spcBef>
            </a:pPr>
            <a:r>
              <a:rPr lang="en-US" sz="6600" dirty="0">
                <a:solidFill>
                  <a:srgbClr val="000000"/>
                </a:solidFill>
                <a:latin typeface="Heebo Regular Bold Italics"/>
              </a:rPr>
              <a:t>Light of the World</a:t>
            </a:r>
          </a:p>
        </p:txBody>
      </p:sp>
      <p:sp>
        <p:nvSpPr>
          <p:cNvPr id="19" name="TextBox 19"/>
          <p:cNvSpPr txBox="1"/>
          <p:nvPr/>
        </p:nvSpPr>
        <p:spPr>
          <a:xfrm>
            <a:off x="1616806" y="7315661"/>
            <a:ext cx="4585348" cy="593524"/>
          </a:xfrm>
          <a:prstGeom prst="rect">
            <a:avLst/>
          </a:prstGeom>
        </p:spPr>
        <p:txBody>
          <a:bodyPr lIns="0" tIns="0" rIns="0" bIns="0" rtlCol="0" anchor="t">
            <a:spAutoFit/>
          </a:bodyPr>
          <a:lstStyle/>
          <a:p>
            <a:pPr marL="0" lvl="0" indent="0" algn="ctr">
              <a:lnSpc>
                <a:spcPts val="4853"/>
              </a:lnSpc>
              <a:spcBef>
                <a:spcPct val="0"/>
              </a:spcBef>
            </a:pPr>
            <a:r>
              <a:rPr lang="en-US" sz="3466" dirty="0">
                <a:solidFill>
                  <a:srgbClr val="000000"/>
                </a:solidFill>
                <a:latin typeface="Heebo Regular Bold Italics"/>
              </a:rPr>
              <a:t>LAUREN DAIGLE</a:t>
            </a:r>
          </a:p>
        </p:txBody>
      </p:sp>
      <p:sp>
        <p:nvSpPr>
          <p:cNvPr id="20" name="TextBox 20"/>
          <p:cNvSpPr txBox="1"/>
          <p:nvPr/>
        </p:nvSpPr>
        <p:spPr>
          <a:xfrm>
            <a:off x="8850587" y="1478594"/>
            <a:ext cx="7892677" cy="1506503"/>
          </a:xfrm>
          <a:prstGeom prst="rect">
            <a:avLst/>
          </a:prstGeom>
        </p:spPr>
        <p:txBody>
          <a:bodyPr lIns="0" tIns="0" rIns="0" bIns="0" rtlCol="0" anchor="t">
            <a:spAutoFit/>
          </a:bodyPr>
          <a:lstStyle/>
          <a:p>
            <a:pPr>
              <a:lnSpc>
                <a:spcPts val="3964"/>
              </a:lnSpc>
              <a:spcBef>
                <a:spcPct val="0"/>
              </a:spcBef>
            </a:pPr>
            <a:r>
              <a:rPr lang="en-US" sz="2800" dirty="0">
                <a:solidFill>
                  <a:srgbClr val="000000"/>
                </a:solidFill>
                <a:latin typeface="Heebo Regular Bold Italics"/>
              </a:rPr>
              <a:t>Is there a miracle you are waiting for? What is</a:t>
            </a:r>
          </a:p>
          <a:p>
            <a:pPr>
              <a:lnSpc>
                <a:spcPts val="3964"/>
              </a:lnSpc>
              <a:spcBef>
                <a:spcPct val="0"/>
              </a:spcBef>
            </a:pPr>
            <a:r>
              <a:rPr lang="en-US" sz="2800" dirty="0">
                <a:solidFill>
                  <a:srgbClr val="000000"/>
                </a:solidFill>
                <a:latin typeface="Heebo Regular Bold Italics"/>
              </a:rPr>
              <a:t>it that you pray for often? Know that God hears and listens to all our prayers.</a:t>
            </a:r>
          </a:p>
        </p:txBody>
      </p:sp>
      <p:sp>
        <p:nvSpPr>
          <p:cNvPr id="21" name="TextBox 21"/>
          <p:cNvSpPr txBox="1"/>
          <p:nvPr/>
        </p:nvSpPr>
        <p:spPr>
          <a:xfrm>
            <a:off x="582218" y="616982"/>
            <a:ext cx="17123564" cy="526527"/>
          </a:xfrm>
          <a:prstGeom prst="rect">
            <a:avLst/>
          </a:prstGeom>
        </p:spPr>
        <p:txBody>
          <a:bodyPr lIns="0" tIns="0" rIns="0" bIns="0" rtlCol="0" anchor="t">
            <a:spAutoFit/>
          </a:bodyPr>
          <a:lstStyle/>
          <a:p>
            <a:pPr algn="ctr">
              <a:lnSpc>
                <a:spcPts val="4327"/>
              </a:lnSpc>
              <a:spcBef>
                <a:spcPct val="0"/>
              </a:spcBef>
            </a:pPr>
            <a:r>
              <a:rPr lang="en-US" sz="3091">
                <a:solidFill>
                  <a:srgbClr val="000000"/>
                </a:solidFill>
                <a:latin typeface="Heebo Regular Italics"/>
              </a:rPr>
              <a:t>Prayerfully listen to the song, then reflect on and answer these questions</a:t>
            </a:r>
          </a:p>
        </p:txBody>
      </p:sp>
      <p:sp>
        <p:nvSpPr>
          <p:cNvPr id="22" name="TextBox 22"/>
          <p:cNvSpPr txBox="1"/>
          <p:nvPr/>
        </p:nvSpPr>
        <p:spPr>
          <a:xfrm>
            <a:off x="8850587" y="3060519"/>
            <a:ext cx="8847423" cy="1506503"/>
          </a:xfrm>
          <a:prstGeom prst="rect">
            <a:avLst/>
          </a:prstGeom>
        </p:spPr>
        <p:txBody>
          <a:bodyPr lIns="0" tIns="0" rIns="0" bIns="0" rtlCol="0" anchor="t">
            <a:spAutoFit/>
          </a:bodyPr>
          <a:lstStyle/>
          <a:p>
            <a:pPr>
              <a:lnSpc>
                <a:spcPts val="3964"/>
              </a:lnSpc>
              <a:spcBef>
                <a:spcPct val="0"/>
              </a:spcBef>
            </a:pPr>
            <a:r>
              <a:rPr lang="en-US" sz="2800" dirty="0">
                <a:solidFill>
                  <a:srgbClr val="000000"/>
                </a:solidFill>
                <a:latin typeface="Heebo Regular Bold Italics"/>
              </a:rPr>
              <a:t>Jesus is the Light of the World. What areas of</a:t>
            </a:r>
          </a:p>
          <a:p>
            <a:pPr>
              <a:lnSpc>
                <a:spcPts val="3964"/>
              </a:lnSpc>
              <a:spcBef>
                <a:spcPct val="0"/>
              </a:spcBef>
            </a:pPr>
            <a:r>
              <a:rPr lang="en-US" sz="2800" dirty="0">
                <a:solidFill>
                  <a:srgbClr val="000000"/>
                </a:solidFill>
                <a:latin typeface="Heebo Regular Bold Italics"/>
              </a:rPr>
              <a:t>darkness are there in our world today? Say a prayer that Jesus will ring light to those places and situations.</a:t>
            </a:r>
          </a:p>
        </p:txBody>
      </p:sp>
      <p:grpSp>
        <p:nvGrpSpPr>
          <p:cNvPr id="23" name="Group 23"/>
          <p:cNvGrpSpPr/>
          <p:nvPr/>
        </p:nvGrpSpPr>
        <p:grpSpPr>
          <a:xfrm>
            <a:off x="7967083" y="6379023"/>
            <a:ext cx="656591" cy="1010053"/>
            <a:chOff x="0" y="0"/>
            <a:chExt cx="875455" cy="1346737"/>
          </a:xfrm>
        </p:grpSpPr>
        <p:pic>
          <p:nvPicPr>
            <p:cNvPr id="24" name="Picture 24"/>
            <p:cNvPicPr>
              <a:picLocks noChangeAspect="1"/>
            </p:cNvPicPr>
            <p:nvPr/>
          </p:nvPicPr>
          <p:blipFill>
            <a:blip r:embed="rId9"/>
            <a:srcRect/>
            <a:stretch>
              <a:fillRect/>
            </a:stretch>
          </p:blipFill>
          <p:spPr>
            <a:xfrm>
              <a:off x="0" y="0"/>
              <a:ext cx="875455" cy="982654"/>
            </a:xfrm>
            <a:prstGeom prst="rect">
              <a:avLst/>
            </a:prstGeom>
          </p:spPr>
        </p:pic>
        <p:sp>
          <p:nvSpPr>
            <p:cNvPr id="25" name="TextBox 25"/>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sp>
        <p:nvSpPr>
          <p:cNvPr id="26" name="TextBox 26"/>
          <p:cNvSpPr txBox="1"/>
          <p:nvPr/>
        </p:nvSpPr>
        <p:spPr>
          <a:xfrm>
            <a:off x="8850587" y="6360921"/>
            <a:ext cx="8356754" cy="1506503"/>
          </a:xfrm>
          <a:prstGeom prst="rect">
            <a:avLst/>
          </a:prstGeom>
        </p:spPr>
        <p:txBody>
          <a:bodyPr lIns="0" tIns="0" rIns="0" bIns="0" rtlCol="0" anchor="t">
            <a:spAutoFit/>
          </a:bodyPr>
          <a:lstStyle/>
          <a:p>
            <a:pPr>
              <a:lnSpc>
                <a:spcPts val="3964"/>
              </a:lnSpc>
              <a:spcBef>
                <a:spcPct val="0"/>
              </a:spcBef>
            </a:pPr>
            <a:r>
              <a:rPr lang="en-US" sz="2800" dirty="0">
                <a:solidFill>
                  <a:srgbClr val="000000"/>
                </a:solidFill>
                <a:latin typeface="Heebo Regular Bold Italics"/>
              </a:rPr>
              <a:t>‘Glory to the light of the world.’ How have you</a:t>
            </a:r>
          </a:p>
          <a:p>
            <a:pPr>
              <a:lnSpc>
                <a:spcPts val="3964"/>
              </a:lnSpc>
              <a:spcBef>
                <a:spcPct val="0"/>
              </a:spcBef>
            </a:pPr>
            <a:r>
              <a:rPr lang="en-US" sz="2800" dirty="0">
                <a:solidFill>
                  <a:srgbClr val="000000"/>
                </a:solidFill>
                <a:latin typeface="Heebo Regular Bold Italics"/>
              </a:rPr>
              <a:t>seen God’s glory this season? What good have you seen God do through His people?</a:t>
            </a:r>
          </a:p>
        </p:txBody>
      </p:sp>
      <p:grpSp>
        <p:nvGrpSpPr>
          <p:cNvPr id="27" name="Group 27"/>
          <p:cNvGrpSpPr/>
          <p:nvPr/>
        </p:nvGrpSpPr>
        <p:grpSpPr>
          <a:xfrm>
            <a:off x="7967083" y="7963457"/>
            <a:ext cx="656591" cy="1010053"/>
            <a:chOff x="0" y="0"/>
            <a:chExt cx="875455" cy="1346737"/>
          </a:xfrm>
        </p:grpSpPr>
        <p:pic>
          <p:nvPicPr>
            <p:cNvPr id="28" name="Picture 28"/>
            <p:cNvPicPr>
              <a:picLocks noChangeAspect="1"/>
            </p:cNvPicPr>
            <p:nvPr/>
          </p:nvPicPr>
          <p:blipFill>
            <a:blip r:embed="rId10"/>
            <a:srcRect/>
            <a:stretch>
              <a:fillRect/>
            </a:stretch>
          </p:blipFill>
          <p:spPr>
            <a:xfrm>
              <a:off x="0" y="0"/>
              <a:ext cx="875455" cy="982654"/>
            </a:xfrm>
            <a:prstGeom prst="rect">
              <a:avLst/>
            </a:prstGeom>
          </p:spPr>
        </p:pic>
        <p:sp>
          <p:nvSpPr>
            <p:cNvPr id="29" name="TextBox 29"/>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sp>
        <p:nvSpPr>
          <p:cNvPr id="30" name="TextBox 30"/>
          <p:cNvSpPr txBox="1"/>
          <p:nvPr/>
        </p:nvSpPr>
        <p:spPr>
          <a:xfrm>
            <a:off x="8850587" y="7945355"/>
            <a:ext cx="8356754" cy="1505412"/>
          </a:xfrm>
          <a:prstGeom prst="rect">
            <a:avLst/>
          </a:prstGeom>
        </p:spPr>
        <p:txBody>
          <a:bodyPr lIns="0" tIns="0" rIns="0" bIns="0" rtlCol="0" anchor="t">
            <a:spAutoFit/>
          </a:bodyPr>
          <a:lstStyle/>
          <a:p>
            <a:pPr>
              <a:lnSpc>
                <a:spcPts val="3964"/>
              </a:lnSpc>
              <a:spcBef>
                <a:spcPct val="0"/>
              </a:spcBef>
            </a:pPr>
            <a:r>
              <a:rPr lang="en-US" sz="2800" dirty="0">
                <a:solidFill>
                  <a:srgbClr val="000000"/>
                </a:solidFill>
                <a:latin typeface="Heebo Regular Bold Italics"/>
              </a:rPr>
              <a:t>We are also called to be the light of the world.</a:t>
            </a:r>
          </a:p>
          <a:p>
            <a:pPr>
              <a:lnSpc>
                <a:spcPts val="3964"/>
              </a:lnSpc>
              <a:spcBef>
                <a:spcPct val="0"/>
              </a:spcBef>
            </a:pPr>
            <a:r>
              <a:rPr lang="en-US" sz="2800" dirty="0">
                <a:solidFill>
                  <a:srgbClr val="000000"/>
                </a:solidFill>
                <a:latin typeface="Heebo Regular Bold Italics"/>
              </a:rPr>
              <a:t>How can you shine the light of Jesus this Christmas? How can you do good and make Him known?</a:t>
            </a:r>
          </a:p>
        </p:txBody>
      </p:sp>
    </p:spTree>
    <p:extLst>
      <p:ext uri="{BB962C8B-B14F-4D97-AF65-F5344CB8AC3E}">
        <p14:creationId xmlns:p14="http://schemas.microsoft.com/office/powerpoint/2010/main" val="6126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2" grpId="0"/>
      <p:bldP spid="26"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Crowder - Come As You Are (Music Video)">
            <a:hlinkClick r:id="" action="ppaction://media"/>
            <a:extLst>
              <a:ext uri="{FF2B5EF4-FFF2-40B4-BE49-F238E27FC236}">
                <a16:creationId xmlns:a16="http://schemas.microsoft.com/office/drawing/2014/main" id="{0D8B2945-E75B-4CD1-94EF-D306B740C127}"/>
              </a:ext>
            </a:extLst>
          </p:cNvPr>
          <p:cNvPicPr>
            <a:picLocks noRot="1" noChangeAspect="1"/>
          </p:cNvPicPr>
          <p:nvPr>
            <a:videoFile r:link="rId1"/>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8574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66966" y="2016016"/>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8152" t="6749" r="-17745" b="2650"/>
              </a:stretch>
            </a:blipFill>
          </p:spPr>
        </p:sp>
      </p:grpSp>
      <p:pic>
        <p:nvPicPr>
          <p:cNvPr id="4" name="Picture 4"/>
          <p:cNvPicPr>
            <a:picLocks noChangeAspect="1"/>
          </p:cNvPicPr>
          <p:nvPr/>
        </p:nvPicPr>
        <p:blipFill>
          <a:blip r:embed="rId3"/>
          <a:srcRect/>
          <a:stretch>
            <a:fillRect/>
          </a:stretch>
        </p:blipFill>
        <p:spPr>
          <a:xfrm>
            <a:off x="1777355" y="6841421"/>
            <a:ext cx="5238558" cy="1021519"/>
          </a:xfrm>
          <a:prstGeom prst="rect">
            <a:avLst/>
          </a:prstGeom>
        </p:spPr>
      </p:pic>
      <p:grpSp>
        <p:nvGrpSpPr>
          <p:cNvPr id="5" name="Group 5"/>
          <p:cNvGrpSpPr/>
          <p:nvPr/>
        </p:nvGrpSpPr>
        <p:grpSpPr>
          <a:xfrm>
            <a:off x="8238397" y="2711249"/>
            <a:ext cx="656591" cy="1010053"/>
            <a:chOff x="0" y="0"/>
            <a:chExt cx="875455" cy="1346737"/>
          </a:xfrm>
        </p:grpSpPr>
        <p:pic>
          <p:nvPicPr>
            <p:cNvPr id="6" name="Picture 6"/>
            <p:cNvPicPr>
              <a:picLocks noChangeAspect="1"/>
            </p:cNvPicPr>
            <p:nvPr/>
          </p:nvPicPr>
          <p:blipFill>
            <a:blip r:embed="rId4"/>
            <a:srcRect/>
            <a:stretch>
              <a:fillRect/>
            </a:stretch>
          </p:blipFill>
          <p:spPr>
            <a:xfrm>
              <a:off x="0" y="0"/>
              <a:ext cx="875455" cy="982654"/>
            </a:xfrm>
            <a:prstGeom prst="rect">
              <a:avLst/>
            </a:prstGeom>
          </p:spPr>
        </p:pic>
        <p:sp>
          <p:nvSpPr>
            <p:cNvPr id="7" name="TextBox 7"/>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grpSp>
        <p:nvGrpSpPr>
          <p:cNvPr id="8" name="Group 8"/>
          <p:cNvGrpSpPr/>
          <p:nvPr/>
        </p:nvGrpSpPr>
        <p:grpSpPr>
          <a:xfrm>
            <a:off x="8238397" y="3975382"/>
            <a:ext cx="656591" cy="1010053"/>
            <a:chOff x="0" y="0"/>
            <a:chExt cx="875455" cy="1346737"/>
          </a:xfrm>
        </p:grpSpPr>
        <p:pic>
          <p:nvPicPr>
            <p:cNvPr id="9" name="Picture 9"/>
            <p:cNvPicPr>
              <a:picLocks noChangeAspect="1"/>
            </p:cNvPicPr>
            <p:nvPr/>
          </p:nvPicPr>
          <p:blipFill>
            <a:blip r:embed="rId5"/>
            <a:srcRect/>
            <a:stretch>
              <a:fillRect/>
            </a:stretch>
          </p:blipFill>
          <p:spPr>
            <a:xfrm>
              <a:off x="0" y="0"/>
              <a:ext cx="875455" cy="982654"/>
            </a:xfrm>
            <a:prstGeom prst="rect">
              <a:avLst/>
            </a:prstGeom>
          </p:spPr>
        </p:pic>
        <p:sp>
          <p:nvSpPr>
            <p:cNvPr id="10" name="TextBox 10"/>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grpSp>
        <p:nvGrpSpPr>
          <p:cNvPr id="11" name="Group 11"/>
          <p:cNvGrpSpPr/>
          <p:nvPr/>
        </p:nvGrpSpPr>
        <p:grpSpPr>
          <a:xfrm>
            <a:off x="8238397" y="5265258"/>
            <a:ext cx="656591" cy="1010053"/>
            <a:chOff x="0" y="0"/>
            <a:chExt cx="875455" cy="1346737"/>
          </a:xfrm>
        </p:grpSpPr>
        <p:pic>
          <p:nvPicPr>
            <p:cNvPr id="12" name="Picture 12"/>
            <p:cNvPicPr>
              <a:picLocks noChangeAspect="1"/>
            </p:cNvPicPr>
            <p:nvPr/>
          </p:nvPicPr>
          <p:blipFill>
            <a:blip r:embed="rId6"/>
            <a:srcRect/>
            <a:stretch>
              <a:fillRect/>
            </a:stretch>
          </p:blipFill>
          <p:spPr>
            <a:xfrm>
              <a:off x="0" y="0"/>
              <a:ext cx="875455" cy="982654"/>
            </a:xfrm>
            <a:prstGeom prst="rect">
              <a:avLst/>
            </a:prstGeom>
          </p:spPr>
        </p:pic>
        <p:sp>
          <p:nvSpPr>
            <p:cNvPr id="13" name="TextBox 13"/>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sp>
        <p:nvSpPr>
          <p:cNvPr id="14" name="TextBox 14"/>
          <p:cNvSpPr txBox="1"/>
          <p:nvPr/>
        </p:nvSpPr>
        <p:spPr>
          <a:xfrm>
            <a:off x="9121901" y="5247156"/>
            <a:ext cx="8356754" cy="3044295"/>
          </a:xfrm>
          <a:prstGeom prst="rect">
            <a:avLst/>
          </a:prstGeom>
        </p:spPr>
        <p:txBody>
          <a:bodyPr lIns="0" tIns="0" rIns="0" bIns="0" rtlCol="0" anchor="t">
            <a:spAutoFit/>
          </a:bodyPr>
          <a:lstStyle/>
          <a:p>
            <a:pPr>
              <a:lnSpc>
                <a:spcPts val="3964"/>
              </a:lnSpc>
              <a:spcBef>
                <a:spcPct val="0"/>
              </a:spcBef>
            </a:pPr>
            <a:r>
              <a:rPr lang="en-US" sz="2800" dirty="0">
                <a:solidFill>
                  <a:srgbClr val="000000"/>
                </a:solidFill>
                <a:latin typeface="Heebo Regular Italics"/>
              </a:rPr>
              <a:t>The song is called ‘Come as you are’. This</a:t>
            </a:r>
          </a:p>
          <a:p>
            <a:pPr>
              <a:lnSpc>
                <a:spcPts val="3964"/>
              </a:lnSpc>
              <a:spcBef>
                <a:spcPct val="0"/>
              </a:spcBef>
            </a:pPr>
            <a:r>
              <a:rPr lang="en-US" sz="2800" dirty="0">
                <a:solidFill>
                  <a:srgbClr val="000000"/>
                </a:solidFill>
                <a:latin typeface="Heebo Regular Italics"/>
              </a:rPr>
              <a:t>Advent we are invited to approach Jesus in the crib just as we are. God created us and knows everything about us.</a:t>
            </a:r>
          </a:p>
          <a:p>
            <a:pPr>
              <a:lnSpc>
                <a:spcPts val="3964"/>
              </a:lnSpc>
              <a:spcBef>
                <a:spcPct val="0"/>
              </a:spcBef>
            </a:pPr>
            <a:r>
              <a:rPr lang="en-US" sz="2800" dirty="0">
                <a:solidFill>
                  <a:srgbClr val="000000"/>
                </a:solidFill>
                <a:latin typeface="Heebo Regular Italics"/>
              </a:rPr>
              <a:t>Spend a few moments imagining yourself visiting the Baby Jesus in the Manger, full of love and peace, what would that be like?</a:t>
            </a:r>
          </a:p>
        </p:txBody>
      </p:sp>
      <p:pic>
        <p:nvPicPr>
          <p:cNvPr id="15" name="Picture 15"/>
          <p:cNvPicPr>
            <a:picLocks noChangeAspect="1"/>
          </p:cNvPicPr>
          <p:nvPr/>
        </p:nvPicPr>
        <p:blipFill>
          <a:blip r:embed="rId7"/>
          <a:srcRect/>
          <a:stretch>
            <a:fillRect/>
          </a:stretch>
        </p:blipFill>
        <p:spPr>
          <a:xfrm>
            <a:off x="17259300" y="1028700"/>
            <a:ext cx="438710" cy="407601"/>
          </a:xfrm>
          <a:prstGeom prst="rect">
            <a:avLst/>
          </a:prstGeom>
        </p:spPr>
      </p:pic>
      <p:pic>
        <p:nvPicPr>
          <p:cNvPr id="16" name="Picture 16"/>
          <p:cNvPicPr>
            <a:picLocks noChangeAspect="1"/>
          </p:cNvPicPr>
          <p:nvPr/>
        </p:nvPicPr>
        <p:blipFill>
          <a:blip r:embed="rId7"/>
          <a:srcRect/>
          <a:stretch>
            <a:fillRect/>
          </a:stretch>
        </p:blipFill>
        <p:spPr>
          <a:xfrm>
            <a:off x="8320292" y="9734550"/>
            <a:ext cx="438710" cy="407601"/>
          </a:xfrm>
          <a:prstGeom prst="rect">
            <a:avLst/>
          </a:prstGeom>
        </p:spPr>
      </p:pic>
      <p:sp>
        <p:nvSpPr>
          <p:cNvPr id="17" name="TextBox 17"/>
          <p:cNvSpPr txBox="1"/>
          <p:nvPr/>
        </p:nvSpPr>
        <p:spPr>
          <a:xfrm>
            <a:off x="1497144" y="6427452"/>
            <a:ext cx="5798980" cy="1386149"/>
          </a:xfrm>
          <a:prstGeom prst="rect">
            <a:avLst/>
          </a:prstGeom>
        </p:spPr>
        <p:txBody>
          <a:bodyPr lIns="0" tIns="0" rIns="0" bIns="0" rtlCol="0" anchor="t">
            <a:spAutoFit/>
          </a:bodyPr>
          <a:lstStyle/>
          <a:p>
            <a:pPr marL="0" lvl="0" indent="0" algn="ctr">
              <a:lnSpc>
                <a:spcPts val="12320"/>
              </a:lnSpc>
              <a:spcBef>
                <a:spcPct val="0"/>
              </a:spcBef>
            </a:pPr>
            <a:r>
              <a:rPr lang="en-US" sz="6000" dirty="0">
                <a:solidFill>
                  <a:srgbClr val="000000"/>
                </a:solidFill>
                <a:latin typeface="Heebo Regular Italics"/>
              </a:rPr>
              <a:t>Come as you are</a:t>
            </a:r>
          </a:p>
        </p:txBody>
      </p:sp>
      <p:sp>
        <p:nvSpPr>
          <p:cNvPr id="18" name="TextBox 18"/>
          <p:cNvSpPr txBox="1"/>
          <p:nvPr/>
        </p:nvSpPr>
        <p:spPr>
          <a:xfrm>
            <a:off x="2203217" y="7874030"/>
            <a:ext cx="4585348" cy="593524"/>
          </a:xfrm>
          <a:prstGeom prst="rect">
            <a:avLst/>
          </a:prstGeom>
        </p:spPr>
        <p:txBody>
          <a:bodyPr lIns="0" tIns="0" rIns="0" bIns="0" rtlCol="0" anchor="t">
            <a:spAutoFit/>
          </a:bodyPr>
          <a:lstStyle/>
          <a:p>
            <a:pPr marL="0" lvl="0" indent="0" algn="ctr">
              <a:lnSpc>
                <a:spcPts val="4853"/>
              </a:lnSpc>
              <a:spcBef>
                <a:spcPct val="0"/>
              </a:spcBef>
            </a:pPr>
            <a:r>
              <a:rPr lang="en-US" sz="3466">
                <a:solidFill>
                  <a:srgbClr val="000000"/>
                </a:solidFill>
                <a:latin typeface="Heebo Regular Bold Italics"/>
              </a:rPr>
              <a:t>CROWDER</a:t>
            </a:r>
          </a:p>
        </p:txBody>
      </p:sp>
      <p:pic>
        <p:nvPicPr>
          <p:cNvPr id="19" name="Picture 19"/>
          <p:cNvPicPr>
            <a:picLocks noChangeAspect="1"/>
          </p:cNvPicPr>
          <p:nvPr/>
        </p:nvPicPr>
        <p:blipFill>
          <a:blip r:embed="rId8"/>
          <a:srcRect/>
          <a:stretch>
            <a:fillRect/>
          </a:stretch>
        </p:blipFill>
        <p:spPr>
          <a:xfrm>
            <a:off x="17115842" y="9114842"/>
            <a:ext cx="1172158" cy="1172158"/>
          </a:xfrm>
          <a:prstGeom prst="rect">
            <a:avLst/>
          </a:prstGeom>
        </p:spPr>
      </p:pic>
      <p:sp>
        <p:nvSpPr>
          <p:cNvPr id="20" name="TextBox 20"/>
          <p:cNvSpPr txBox="1"/>
          <p:nvPr/>
        </p:nvSpPr>
        <p:spPr>
          <a:xfrm>
            <a:off x="9121901" y="2732195"/>
            <a:ext cx="7892677" cy="989107"/>
          </a:xfrm>
          <a:prstGeom prst="rect">
            <a:avLst/>
          </a:prstGeom>
        </p:spPr>
        <p:txBody>
          <a:bodyPr lIns="0" tIns="0" rIns="0" bIns="0" rtlCol="0" anchor="t">
            <a:spAutoFit/>
          </a:bodyPr>
          <a:lstStyle/>
          <a:p>
            <a:pPr>
              <a:lnSpc>
                <a:spcPts val="3964"/>
              </a:lnSpc>
              <a:spcBef>
                <a:spcPct val="0"/>
              </a:spcBef>
            </a:pPr>
            <a:r>
              <a:rPr lang="en-US" sz="2831" dirty="0">
                <a:solidFill>
                  <a:srgbClr val="000000"/>
                </a:solidFill>
                <a:latin typeface="Heebo Regular Italics"/>
              </a:rPr>
              <a:t>Are there any areas of darkness or sadness</a:t>
            </a:r>
          </a:p>
          <a:p>
            <a:pPr>
              <a:lnSpc>
                <a:spcPts val="3964"/>
              </a:lnSpc>
              <a:spcBef>
                <a:spcPct val="0"/>
              </a:spcBef>
            </a:pPr>
            <a:r>
              <a:rPr lang="en-US" sz="2831" dirty="0">
                <a:solidFill>
                  <a:srgbClr val="000000"/>
                </a:solidFill>
                <a:latin typeface="Heebo Regular Italics"/>
              </a:rPr>
              <a:t>that you want to leave behind this Advent?</a:t>
            </a:r>
          </a:p>
        </p:txBody>
      </p:sp>
      <p:sp>
        <p:nvSpPr>
          <p:cNvPr id="21" name="TextBox 21"/>
          <p:cNvSpPr txBox="1"/>
          <p:nvPr/>
        </p:nvSpPr>
        <p:spPr>
          <a:xfrm>
            <a:off x="582218" y="1175351"/>
            <a:ext cx="17123564" cy="526527"/>
          </a:xfrm>
          <a:prstGeom prst="rect">
            <a:avLst/>
          </a:prstGeom>
        </p:spPr>
        <p:txBody>
          <a:bodyPr lIns="0" tIns="0" rIns="0" bIns="0" rtlCol="0" anchor="t">
            <a:spAutoFit/>
          </a:bodyPr>
          <a:lstStyle/>
          <a:p>
            <a:pPr algn="ctr">
              <a:lnSpc>
                <a:spcPts val="4327"/>
              </a:lnSpc>
              <a:spcBef>
                <a:spcPct val="0"/>
              </a:spcBef>
            </a:pPr>
            <a:r>
              <a:rPr lang="en-US" sz="3091">
                <a:solidFill>
                  <a:srgbClr val="000000"/>
                </a:solidFill>
                <a:latin typeface="Heebo Regular Italics"/>
              </a:rPr>
              <a:t>Prayerfully listen to the song, then reflect on and answer these questions</a:t>
            </a:r>
          </a:p>
        </p:txBody>
      </p:sp>
      <p:sp>
        <p:nvSpPr>
          <p:cNvPr id="22" name="TextBox 22"/>
          <p:cNvSpPr txBox="1"/>
          <p:nvPr/>
        </p:nvSpPr>
        <p:spPr>
          <a:xfrm>
            <a:off x="9121901" y="3957280"/>
            <a:ext cx="8356754" cy="989107"/>
          </a:xfrm>
          <a:prstGeom prst="rect">
            <a:avLst/>
          </a:prstGeom>
        </p:spPr>
        <p:txBody>
          <a:bodyPr lIns="0" tIns="0" rIns="0" bIns="0" rtlCol="0" anchor="t">
            <a:spAutoFit/>
          </a:bodyPr>
          <a:lstStyle/>
          <a:p>
            <a:pPr>
              <a:lnSpc>
                <a:spcPts val="3964"/>
              </a:lnSpc>
              <a:spcBef>
                <a:spcPct val="0"/>
              </a:spcBef>
            </a:pPr>
            <a:r>
              <a:rPr lang="en-US" sz="2800" dirty="0">
                <a:solidFill>
                  <a:srgbClr val="000000"/>
                </a:solidFill>
                <a:latin typeface="Heebo Regular Italics"/>
              </a:rPr>
              <a:t>Jesus invites us to lay our burdens on Him.</a:t>
            </a:r>
          </a:p>
          <a:p>
            <a:pPr>
              <a:lnSpc>
                <a:spcPts val="3964"/>
              </a:lnSpc>
              <a:spcBef>
                <a:spcPct val="0"/>
              </a:spcBef>
            </a:pPr>
            <a:r>
              <a:rPr lang="en-US" sz="2800" dirty="0">
                <a:solidFill>
                  <a:srgbClr val="000000"/>
                </a:solidFill>
                <a:latin typeface="Heebo Regular Italics"/>
              </a:rPr>
              <a:t>Is there anything you need Jesus’ support to ‘carry’?</a:t>
            </a:r>
          </a:p>
        </p:txBody>
      </p:sp>
    </p:spTree>
    <p:extLst>
      <p:ext uri="{BB962C8B-B14F-4D97-AF65-F5344CB8AC3E}">
        <p14:creationId xmlns:p14="http://schemas.microsoft.com/office/powerpoint/2010/main" val="32223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Kings Kaleidoscope // Come Thou Fount // (Lyric Video)">
            <a:hlinkClick r:id="" action="ppaction://media"/>
            <a:extLst>
              <a:ext uri="{FF2B5EF4-FFF2-40B4-BE49-F238E27FC236}">
                <a16:creationId xmlns:a16="http://schemas.microsoft.com/office/drawing/2014/main" id="{75C26B5B-E99C-4E34-8E61-AEFDE92961F8}"/>
              </a:ext>
            </a:extLst>
          </p:cNvPr>
          <p:cNvPicPr>
            <a:picLocks noRot="1" noChangeAspect="1"/>
          </p:cNvPicPr>
          <p:nvPr>
            <a:videoFile r:link="rId1"/>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86521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96252" y="1897579"/>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8152" t="6749" r="-17745" b="2650"/>
              </a:stretch>
            </a:blipFill>
          </p:spPr>
        </p:sp>
      </p:grpSp>
      <p:pic>
        <p:nvPicPr>
          <p:cNvPr id="4" name="Picture 4"/>
          <p:cNvPicPr>
            <a:picLocks noChangeAspect="1"/>
          </p:cNvPicPr>
          <p:nvPr/>
        </p:nvPicPr>
        <p:blipFill>
          <a:blip r:embed="rId3"/>
          <a:srcRect/>
          <a:stretch>
            <a:fillRect/>
          </a:stretch>
        </p:blipFill>
        <p:spPr>
          <a:xfrm>
            <a:off x="1506641" y="6722983"/>
            <a:ext cx="5238558" cy="1021519"/>
          </a:xfrm>
          <a:prstGeom prst="rect">
            <a:avLst/>
          </a:prstGeom>
        </p:spPr>
      </p:pic>
      <p:grpSp>
        <p:nvGrpSpPr>
          <p:cNvPr id="5" name="Group 5"/>
          <p:cNvGrpSpPr/>
          <p:nvPr/>
        </p:nvGrpSpPr>
        <p:grpSpPr>
          <a:xfrm>
            <a:off x="7967683" y="2279250"/>
            <a:ext cx="656591" cy="1010053"/>
            <a:chOff x="0" y="0"/>
            <a:chExt cx="875455" cy="1346737"/>
          </a:xfrm>
        </p:grpSpPr>
        <p:pic>
          <p:nvPicPr>
            <p:cNvPr id="6" name="Picture 6"/>
            <p:cNvPicPr>
              <a:picLocks noChangeAspect="1"/>
            </p:cNvPicPr>
            <p:nvPr/>
          </p:nvPicPr>
          <p:blipFill>
            <a:blip r:embed="rId4"/>
            <a:srcRect/>
            <a:stretch>
              <a:fillRect/>
            </a:stretch>
          </p:blipFill>
          <p:spPr>
            <a:xfrm>
              <a:off x="0" y="0"/>
              <a:ext cx="875455" cy="982654"/>
            </a:xfrm>
            <a:prstGeom prst="rect">
              <a:avLst/>
            </a:prstGeom>
          </p:spPr>
        </p:pic>
        <p:sp>
          <p:nvSpPr>
            <p:cNvPr id="7" name="TextBox 7"/>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grpSp>
        <p:nvGrpSpPr>
          <p:cNvPr id="8" name="Group 8"/>
          <p:cNvGrpSpPr/>
          <p:nvPr/>
        </p:nvGrpSpPr>
        <p:grpSpPr>
          <a:xfrm>
            <a:off x="7967683" y="4412942"/>
            <a:ext cx="656591" cy="1010053"/>
            <a:chOff x="0" y="0"/>
            <a:chExt cx="875455" cy="1346737"/>
          </a:xfrm>
        </p:grpSpPr>
        <p:pic>
          <p:nvPicPr>
            <p:cNvPr id="9" name="Picture 9"/>
            <p:cNvPicPr>
              <a:picLocks noChangeAspect="1"/>
            </p:cNvPicPr>
            <p:nvPr/>
          </p:nvPicPr>
          <p:blipFill>
            <a:blip r:embed="rId5"/>
            <a:srcRect/>
            <a:stretch>
              <a:fillRect/>
            </a:stretch>
          </p:blipFill>
          <p:spPr>
            <a:xfrm>
              <a:off x="0" y="0"/>
              <a:ext cx="875455" cy="982654"/>
            </a:xfrm>
            <a:prstGeom prst="rect">
              <a:avLst/>
            </a:prstGeom>
          </p:spPr>
        </p:pic>
        <p:sp>
          <p:nvSpPr>
            <p:cNvPr id="10" name="TextBox 10"/>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grpSp>
        <p:nvGrpSpPr>
          <p:cNvPr id="11" name="Group 11"/>
          <p:cNvGrpSpPr/>
          <p:nvPr/>
        </p:nvGrpSpPr>
        <p:grpSpPr>
          <a:xfrm>
            <a:off x="7967683" y="6409422"/>
            <a:ext cx="656591" cy="1010053"/>
            <a:chOff x="0" y="0"/>
            <a:chExt cx="875455" cy="1346737"/>
          </a:xfrm>
        </p:grpSpPr>
        <p:pic>
          <p:nvPicPr>
            <p:cNvPr id="12" name="Picture 12"/>
            <p:cNvPicPr>
              <a:picLocks noChangeAspect="1"/>
            </p:cNvPicPr>
            <p:nvPr/>
          </p:nvPicPr>
          <p:blipFill>
            <a:blip r:embed="rId6"/>
            <a:srcRect/>
            <a:stretch>
              <a:fillRect/>
            </a:stretch>
          </p:blipFill>
          <p:spPr>
            <a:xfrm>
              <a:off x="0" y="0"/>
              <a:ext cx="875455" cy="982654"/>
            </a:xfrm>
            <a:prstGeom prst="rect">
              <a:avLst/>
            </a:prstGeom>
          </p:spPr>
        </p:pic>
        <p:sp>
          <p:nvSpPr>
            <p:cNvPr id="13" name="TextBox 13"/>
            <p:cNvSpPr txBox="1"/>
            <p:nvPr/>
          </p:nvSpPr>
          <p:spPr>
            <a:xfrm>
              <a:off x="88798" y="-81508"/>
              <a:ext cx="697859" cy="1428246"/>
            </a:xfrm>
            <a:prstGeom prst="rect">
              <a:avLst/>
            </a:prstGeom>
          </p:spPr>
          <p:txBody>
            <a:bodyPr lIns="0" tIns="0" rIns="0" bIns="0" rtlCol="0" anchor="t">
              <a:spAutoFit/>
            </a:bodyPr>
            <a:lstStyle/>
            <a:p>
              <a:pPr marL="0" lvl="0" indent="0" algn="ctr">
                <a:lnSpc>
                  <a:spcPts val="9028"/>
                </a:lnSpc>
                <a:spcBef>
                  <a:spcPct val="0"/>
                </a:spcBef>
              </a:pPr>
              <a:r>
                <a:rPr lang="en-US" sz="6448">
                  <a:solidFill>
                    <a:srgbClr val="302326"/>
                  </a:solidFill>
                  <a:latin typeface="Karumbi Bold Italics"/>
                </a:rPr>
                <a:t>*</a:t>
              </a:r>
            </a:p>
          </p:txBody>
        </p:sp>
      </p:grpSp>
      <p:pic>
        <p:nvPicPr>
          <p:cNvPr id="14" name="Picture 14"/>
          <p:cNvPicPr>
            <a:picLocks noChangeAspect="1"/>
          </p:cNvPicPr>
          <p:nvPr/>
        </p:nvPicPr>
        <p:blipFill>
          <a:blip r:embed="rId7"/>
          <a:srcRect/>
          <a:stretch>
            <a:fillRect/>
          </a:stretch>
        </p:blipFill>
        <p:spPr>
          <a:xfrm>
            <a:off x="16988586" y="910263"/>
            <a:ext cx="438710" cy="407601"/>
          </a:xfrm>
          <a:prstGeom prst="rect">
            <a:avLst/>
          </a:prstGeom>
        </p:spPr>
      </p:pic>
      <p:pic>
        <p:nvPicPr>
          <p:cNvPr id="15" name="Picture 15"/>
          <p:cNvPicPr>
            <a:picLocks noChangeAspect="1"/>
          </p:cNvPicPr>
          <p:nvPr/>
        </p:nvPicPr>
        <p:blipFill>
          <a:blip r:embed="rId7"/>
          <a:srcRect/>
          <a:stretch>
            <a:fillRect/>
          </a:stretch>
        </p:blipFill>
        <p:spPr>
          <a:xfrm>
            <a:off x="8049578" y="9616113"/>
            <a:ext cx="438710" cy="407601"/>
          </a:xfrm>
          <a:prstGeom prst="rect">
            <a:avLst/>
          </a:prstGeom>
        </p:spPr>
      </p:pic>
      <p:pic>
        <p:nvPicPr>
          <p:cNvPr id="16" name="Picture 16"/>
          <p:cNvPicPr>
            <a:picLocks noChangeAspect="1"/>
          </p:cNvPicPr>
          <p:nvPr/>
        </p:nvPicPr>
        <p:blipFill>
          <a:blip r:embed="rId8"/>
          <a:srcRect/>
          <a:stretch>
            <a:fillRect/>
          </a:stretch>
        </p:blipFill>
        <p:spPr>
          <a:xfrm>
            <a:off x="17115842" y="9114842"/>
            <a:ext cx="1172158" cy="1172158"/>
          </a:xfrm>
          <a:prstGeom prst="rect">
            <a:avLst/>
          </a:prstGeom>
        </p:spPr>
      </p:pic>
      <p:sp>
        <p:nvSpPr>
          <p:cNvPr id="17" name="TextBox 17"/>
          <p:cNvSpPr txBox="1"/>
          <p:nvPr/>
        </p:nvSpPr>
        <p:spPr>
          <a:xfrm>
            <a:off x="8862613" y="6409422"/>
            <a:ext cx="8356754" cy="2532425"/>
          </a:xfrm>
          <a:prstGeom prst="rect">
            <a:avLst/>
          </a:prstGeom>
        </p:spPr>
        <p:txBody>
          <a:bodyPr lIns="0" tIns="0" rIns="0" bIns="0" rtlCol="0" anchor="t">
            <a:spAutoFit/>
          </a:bodyPr>
          <a:lstStyle/>
          <a:p>
            <a:pPr>
              <a:lnSpc>
                <a:spcPts val="3964"/>
              </a:lnSpc>
              <a:spcBef>
                <a:spcPct val="0"/>
              </a:spcBef>
            </a:pPr>
            <a:r>
              <a:rPr lang="en-US" sz="2800" dirty="0">
                <a:solidFill>
                  <a:srgbClr val="000000"/>
                </a:solidFill>
                <a:latin typeface="Heebo Regular Italics"/>
              </a:rPr>
              <a:t>We can all sing God’s praises, although it doesn’t</a:t>
            </a:r>
          </a:p>
          <a:p>
            <a:pPr>
              <a:lnSpc>
                <a:spcPts val="3964"/>
              </a:lnSpc>
              <a:spcBef>
                <a:spcPct val="0"/>
              </a:spcBef>
            </a:pPr>
            <a:r>
              <a:rPr lang="en-US" sz="2800" dirty="0">
                <a:solidFill>
                  <a:srgbClr val="000000"/>
                </a:solidFill>
                <a:latin typeface="Heebo Regular Italics"/>
              </a:rPr>
              <a:t>always have to be through music. Create a prayer to give your heart to God and thank Him for the gift of His Son. It could be a simple written prayer, a poem,</a:t>
            </a:r>
          </a:p>
          <a:p>
            <a:pPr>
              <a:lnSpc>
                <a:spcPts val="3964"/>
              </a:lnSpc>
              <a:spcBef>
                <a:spcPct val="0"/>
              </a:spcBef>
            </a:pPr>
            <a:r>
              <a:rPr lang="en-US" sz="2800" dirty="0">
                <a:solidFill>
                  <a:srgbClr val="000000"/>
                </a:solidFill>
                <a:latin typeface="Heebo Regular Italics"/>
              </a:rPr>
              <a:t>a song, use your creativity!</a:t>
            </a:r>
          </a:p>
        </p:txBody>
      </p:sp>
      <p:sp>
        <p:nvSpPr>
          <p:cNvPr id="18" name="TextBox 18"/>
          <p:cNvSpPr txBox="1"/>
          <p:nvPr/>
        </p:nvSpPr>
        <p:spPr>
          <a:xfrm>
            <a:off x="1068633" y="6291678"/>
            <a:ext cx="5798980" cy="1386149"/>
          </a:xfrm>
          <a:prstGeom prst="rect">
            <a:avLst/>
          </a:prstGeom>
        </p:spPr>
        <p:txBody>
          <a:bodyPr lIns="0" tIns="0" rIns="0" bIns="0" rtlCol="0" anchor="t">
            <a:spAutoFit/>
          </a:bodyPr>
          <a:lstStyle/>
          <a:p>
            <a:pPr marL="0" lvl="0" indent="0" algn="ctr">
              <a:lnSpc>
                <a:spcPts val="12320"/>
              </a:lnSpc>
              <a:spcBef>
                <a:spcPct val="0"/>
              </a:spcBef>
            </a:pPr>
            <a:r>
              <a:rPr lang="en-US" sz="6000" dirty="0">
                <a:solidFill>
                  <a:srgbClr val="000000"/>
                </a:solidFill>
                <a:latin typeface="Heebo Regular Bold Italics"/>
              </a:rPr>
              <a:t>Come thou Fount</a:t>
            </a:r>
          </a:p>
        </p:txBody>
      </p:sp>
      <p:sp>
        <p:nvSpPr>
          <p:cNvPr id="19" name="TextBox 19"/>
          <p:cNvSpPr txBox="1"/>
          <p:nvPr/>
        </p:nvSpPr>
        <p:spPr>
          <a:xfrm>
            <a:off x="1932503" y="7677827"/>
            <a:ext cx="4585348" cy="1208432"/>
          </a:xfrm>
          <a:prstGeom prst="rect">
            <a:avLst/>
          </a:prstGeom>
        </p:spPr>
        <p:txBody>
          <a:bodyPr lIns="0" tIns="0" rIns="0" bIns="0" rtlCol="0" anchor="t">
            <a:spAutoFit/>
          </a:bodyPr>
          <a:lstStyle/>
          <a:p>
            <a:pPr marL="0" lvl="0" indent="0" algn="ctr">
              <a:lnSpc>
                <a:spcPts val="4853"/>
              </a:lnSpc>
              <a:spcBef>
                <a:spcPct val="0"/>
              </a:spcBef>
            </a:pPr>
            <a:r>
              <a:rPr lang="en-US" sz="3466">
                <a:solidFill>
                  <a:srgbClr val="000000"/>
                </a:solidFill>
                <a:latin typeface="Heebo Regular Bold Italics"/>
              </a:rPr>
              <a:t>KING'S KALEIDOSCOPE</a:t>
            </a:r>
          </a:p>
        </p:txBody>
      </p:sp>
      <p:sp>
        <p:nvSpPr>
          <p:cNvPr id="20" name="TextBox 20"/>
          <p:cNvSpPr txBox="1"/>
          <p:nvPr/>
        </p:nvSpPr>
        <p:spPr>
          <a:xfrm>
            <a:off x="8851187" y="2300196"/>
            <a:ext cx="7892677" cy="2018373"/>
          </a:xfrm>
          <a:prstGeom prst="rect">
            <a:avLst/>
          </a:prstGeom>
        </p:spPr>
        <p:txBody>
          <a:bodyPr lIns="0" tIns="0" rIns="0" bIns="0" rtlCol="0" anchor="t">
            <a:spAutoFit/>
          </a:bodyPr>
          <a:lstStyle/>
          <a:p>
            <a:pPr>
              <a:lnSpc>
                <a:spcPts val="3964"/>
              </a:lnSpc>
              <a:spcBef>
                <a:spcPct val="0"/>
              </a:spcBef>
            </a:pPr>
            <a:r>
              <a:rPr lang="en-US" sz="2800" dirty="0">
                <a:solidFill>
                  <a:srgbClr val="000000"/>
                </a:solidFill>
                <a:latin typeface="Heebo Regular Italics"/>
              </a:rPr>
              <a:t>‘Every good and perfect gift comes from above’ (James 1:7) What blessings have you received this Advent? Make a list and thank God as you write each one down.</a:t>
            </a:r>
          </a:p>
        </p:txBody>
      </p:sp>
      <p:sp>
        <p:nvSpPr>
          <p:cNvPr id="21" name="TextBox 21"/>
          <p:cNvSpPr txBox="1"/>
          <p:nvPr/>
        </p:nvSpPr>
        <p:spPr>
          <a:xfrm>
            <a:off x="582218" y="1056913"/>
            <a:ext cx="17123564" cy="526527"/>
          </a:xfrm>
          <a:prstGeom prst="rect">
            <a:avLst/>
          </a:prstGeom>
        </p:spPr>
        <p:txBody>
          <a:bodyPr lIns="0" tIns="0" rIns="0" bIns="0" rtlCol="0" anchor="t">
            <a:spAutoFit/>
          </a:bodyPr>
          <a:lstStyle/>
          <a:p>
            <a:pPr algn="ctr">
              <a:lnSpc>
                <a:spcPts val="4327"/>
              </a:lnSpc>
              <a:spcBef>
                <a:spcPct val="0"/>
              </a:spcBef>
            </a:pPr>
            <a:r>
              <a:rPr lang="en-US" sz="3091">
                <a:solidFill>
                  <a:srgbClr val="000000"/>
                </a:solidFill>
                <a:latin typeface="Heebo Regular Italics"/>
              </a:rPr>
              <a:t>Prayerfully listen to the song, then reflect on and answer these questions</a:t>
            </a:r>
          </a:p>
        </p:txBody>
      </p:sp>
      <p:sp>
        <p:nvSpPr>
          <p:cNvPr id="22" name="TextBox 22"/>
          <p:cNvSpPr txBox="1"/>
          <p:nvPr/>
        </p:nvSpPr>
        <p:spPr>
          <a:xfrm>
            <a:off x="8851187" y="4394840"/>
            <a:ext cx="8356754" cy="2019464"/>
          </a:xfrm>
          <a:prstGeom prst="rect">
            <a:avLst/>
          </a:prstGeom>
        </p:spPr>
        <p:txBody>
          <a:bodyPr lIns="0" tIns="0" rIns="0" bIns="0" rtlCol="0" anchor="t">
            <a:spAutoFit/>
          </a:bodyPr>
          <a:lstStyle/>
          <a:p>
            <a:pPr>
              <a:lnSpc>
                <a:spcPts val="3964"/>
              </a:lnSpc>
            </a:pPr>
            <a:r>
              <a:rPr lang="en-US" sz="2800" dirty="0">
                <a:solidFill>
                  <a:srgbClr val="000000"/>
                </a:solidFill>
                <a:latin typeface="Heebo Regular Italics"/>
              </a:rPr>
              <a:t>We can all be ‘prone to wander’ away from God,</a:t>
            </a:r>
          </a:p>
          <a:p>
            <a:pPr>
              <a:lnSpc>
                <a:spcPts val="3964"/>
              </a:lnSpc>
              <a:spcBef>
                <a:spcPct val="0"/>
              </a:spcBef>
            </a:pPr>
            <a:r>
              <a:rPr lang="en-US" sz="2800" dirty="0">
                <a:solidFill>
                  <a:srgbClr val="000000"/>
                </a:solidFill>
                <a:latin typeface="Heebo Regular Italics"/>
              </a:rPr>
              <a:t>especially when we sin. What is it that you want to say ‘sorry’ to God for? Is there anyone you need to seek forgiveness from in person too?</a:t>
            </a:r>
          </a:p>
        </p:txBody>
      </p:sp>
    </p:spTree>
    <p:extLst>
      <p:ext uri="{BB962C8B-B14F-4D97-AF65-F5344CB8AC3E}">
        <p14:creationId xmlns:p14="http://schemas.microsoft.com/office/powerpoint/2010/main" val="268899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18173" y="2314575"/>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8152" t="6749" r="-17745" b="2650"/>
              </a:stretch>
            </a:blipFill>
          </p:spPr>
        </p:sp>
      </p:grpSp>
      <p:pic>
        <p:nvPicPr>
          <p:cNvPr id="4" name="Picture 4"/>
          <p:cNvPicPr>
            <a:picLocks noChangeAspect="1"/>
          </p:cNvPicPr>
          <p:nvPr/>
        </p:nvPicPr>
        <p:blipFill>
          <a:blip r:embed="rId3"/>
          <a:srcRect/>
          <a:stretch>
            <a:fillRect/>
          </a:stretch>
        </p:blipFill>
        <p:spPr>
          <a:xfrm>
            <a:off x="17115842" y="9114842"/>
            <a:ext cx="1172158" cy="1172158"/>
          </a:xfrm>
          <a:prstGeom prst="rect">
            <a:avLst/>
          </a:prstGeom>
        </p:spPr>
      </p:pic>
      <p:pic>
        <p:nvPicPr>
          <p:cNvPr id="5" name="Picture 5"/>
          <p:cNvPicPr>
            <a:picLocks noChangeAspect="1"/>
          </p:cNvPicPr>
          <p:nvPr/>
        </p:nvPicPr>
        <p:blipFill>
          <a:blip r:embed="rId4"/>
          <a:srcRect/>
          <a:stretch>
            <a:fillRect/>
          </a:stretch>
        </p:blipFill>
        <p:spPr>
          <a:xfrm rot="-1599183">
            <a:off x="16324950" y="258326"/>
            <a:ext cx="2054331" cy="1540748"/>
          </a:xfrm>
          <a:prstGeom prst="rect">
            <a:avLst/>
          </a:prstGeom>
        </p:spPr>
      </p:pic>
      <p:pic>
        <p:nvPicPr>
          <p:cNvPr id="6" name="Picture 6"/>
          <p:cNvPicPr>
            <a:picLocks noChangeAspect="1"/>
          </p:cNvPicPr>
          <p:nvPr/>
        </p:nvPicPr>
        <p:blipFill>
          <a:blip r:embed="rId5"/>
          <a:srcRect/>
          <a:stretch>
            <a:fillRect/>
          </a:stretch>
        </p:blipFill>
        <p:spPr>
          <a:xfrm rot="-8100000">
            <a:off x="-252395" y="8853936"/>
            <a:ext cx="1668377" cy="1355556"/>
          </a:xfrm>
          <a:prstGeom prst="rect">
            <a:avLst/>
          </a:prstGeom>
        </p:spPr>
      </p:pic>
      <p:sp>
        <p:nvSpPr>
          <p:cNvPr id="7" name="TextBox 7"/>
          <p:cNvSpPr txBox="1"/>
          <p:nvPr/>
        </p:nvSpPr>
        <p:spPr>
          <a:xfrm>
            <a:off x="689245" y="1862902"/>
            <a:ext cx="10570487" cy="6599691"/>
          </a:xfrm>
          <a:prstGeom prst="rect">
            <a:avLst/>
          </a:prstGeom>
        </p:spPr>
        <p:txBody>
          <a:bodyPr lIns="0" tIns="0" rIns="0" bIns="0" rtlCol="0" anchor="t">
            <a:spAutoFit/>
          </a:bodyPr>
          <a:lstStyle/>
          <a:p>
            <a:pPr algn="ctr">
              <a:lnSpc>
                <a:spcPts val="4737"/>
              </a:lnSpc>
              <a:spcBef>
                <a:spcPct val="0"/>
              </a:spcBef>
            </a:pPr>
            <a:r>
              <a:rPr lang="en-US" sz="3384" dirty="0">
                <a:solidFill>
                  <a:srgbClr val="000000"/>
                </a:solidFill>
                <a:latin typeface="Heebo Regular"/>
              </a:rPr>
              <a:t>It's not every day that an angel appears in your house. For Mary, this was a life changing experience.</a:t>
            </a:r>
          </a:p>
          <a:p>
            <a:pPr algn="ctr">
              <a:lnSpc>
                <a:spcPts val="4737"/>
              </a:lnSpc>
              <a:spcBef>
                <a:spcPct val="0"/>
              </a:spcBef>
            </a:pPr>
            <a:r>
              <a:rPr lang="en-US" sz="3384" dirty="0">
                <a:solidFill>
                  <a:srgbClr val="000000"/>
                </a:solidFill>
                <a:latin typeface="Heebo Regular"/>
              </a:rPr>
              <a:t>She welcomed the angel and accepted what the</a:t>
            </a:r>
          </a:p>
          <a:p>
            <a:pPr algn="ctr">
              <a:lnSpc>
                <a:spcPts val="4737"/>
              </a:lnSpc>
              <a:spcBef>
                <a:spcPct val="0"/>
              </a:spcBef>
            </a:pPr>
            <a:r>
              <a:rPr lang="en-US" sz="3384" dirty="0">
                <a:solidFill>
                  <a:srgbClr val="000000"/>
                </a:solidFill>
                <a:latin typeface="Heebo Regular"/>
              </a:rPr>
              <a:t>angel told her. </a:t>
            </a:r>
          </a:p>
          <a:p>
            <a:pPr algn="ctr">
              <a:lnSpc>
                <a:spcPts val="4737"/>
              </a:lnSpc>
              <a:spcBef>
                <a:spcPct val="0"/>
              </a:spcBef>
            </a:pPr>
            <a:r>
              <a:rPr lang="en-US" sz="3384" dirty="0">
                <a:solidFill>
                  <a:srgbClr val="000000"/>
                </a:solidFill>
                <a:latin typeface="Heebo Regular"/>
              </a:rPr>
              <a:t> </a:t>
            </a:r>
          </a:p>
          <a:p>
            <a:pPr algn="ctr">
              <a:lnSpc>
                <a:spcPts val="4737"/>
              </a:lnSpc>
              <a:spcBef>
                <a:spcPct val="0"/>
              </a:spcBef>
            </a:pPr>
            <a:r>
              <a:rPr lang="en-US" sz="3384" dirty="0">
                <a:solidFill>
                  <a:srgbClr val="000000"/>
                </a:solidFill>
                <a:latin typeface="Heebo Regular"/>
              </a:rPr>
              <a:t>The angel appeared, not to a high-powered person with lots of money, but to a young girl from a humble home. </a:t>
            </a:r>
          </a:p>
          <a:p>
            <a:pPr algn="ctr">
              <a:lnSpc>
                <a:spcPts val="4737"/>
              </a:lnSpc>
              <a:spcBef>
                <a:spcPct val="0"/>
              </a:spcBef>
            </a:pPr>
            <a:r>
              <a:rPr lang="en-US" sz="3384" dirty="0">
                <a:solidFill>
                  <a:srgbClr val="000000"/>
                </a:solidFill>
                <a:latin typeface="Heebo Regular"/>
              </a:rPr>
              <a:t> </a:t>
            </a:r>
          </a:p>
          <a:p>
            <a:pPr algn="ctr">
              <a:lnSpc>
                <a:spcPts val="4737"/>
              </a:lnSpc>
              <a:spcBef>
                <a:spcPct val="0"/>
              </a:spcBef>
            </a:pPr>
            <a:r>
              <a:rPr lang="en-US" sz="3384" dirty="0">
                <a:solidFill>
                  <a:srgbClr val="000000"/>
                </a:solidFill>
                <a:latin typeface="Heebo Regular"/>
              </a:rPr>
              <a:t>The Messiah would not be born into wealth but in to love. He would not be born in a palace but</a:t>
            </a:r>
          </a:p>
          <a:p>
            <a:pPr algn="ctr">
              <a:lnSpc>
                <a:spcPts val="4737"/>
              </a:lnSpc>
              <a:spcBef>
                <a:spcPct val="0"/>
              </a:spcBef>
            </a:pPr>
            <a:r>
              <a:rPr lang="en-US" sz="3384" dirty="0">
                <a:solidFill>
                  <a:srgbClr val="000000"/>
                </a:solidFill>
                <a:latin typeface="Heebo Regular"/>
              </a:rPr>
              <a:t>in a simple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14114" y="2229070"/>
            <a:ext cx="6626327" cy="1292134"/>
          </a:xfrm>
          <a:prstGeom prst="rect">
            <a:avLst/>
          </a:prstGeom>
        </p:spPr>
      </p:pic>
      <p:sp>
        <p:nvSpPr>
          <p:cNvPr id="3" name="TextBox 3"/>
          <p:cNvSpPr txBox="1"/>
          <p:nvPr/>
        </p:nvSpPr>
        <p:spPr>
          <a:xfrm>
            <a:off x="4648200" y="524496"/>
            <a:ext cx="8829085" cy="1156342"/>
          </a:xfrm>
          <a:prstGeom prst="rect">
            <a:avLst/>
          </a:prstGeom>
        </p:spPr>
        <p:txBody>
          <a:bodyPr wrap="square" lIns="0" tIns="0" rIns="0" bIns="0" rtlCol="0" anchor="t">
            <a:spAutoFit/>
          </a:bodyPr>
          <a:lstStyle/>
          <a:p>
            <a:pPr algn="ctr">
              <a:lnSpc>
                <a:spcPts val="10093"/>
              </a:lnSpc>
              <a:spcBef>
                <a:spcPct val="0"/>
              </a:spcBef>
            </a:pPr>
            <a:r>
              <a:rPr lang="en-US" sz="7209" dirty="0">
                <a:solidFill>
                  <a:srgbClr val="000000"/>
                </a:solidFill>
                <a:latin typeface="Barlow Condensed Bold"/>
              </a:rPr>
              <a:t>Mary Visits Elizabeth</a:t>
            </a:r>
          </a:p>
        </p:txBody>
      </p:sp>
      <p:sp>
        <p:nvSpPr>
          <p:cNvPr id="4" name="TextBox 4"/>
          <p:cNvSpPr txBox="1"/>
          <p:nvPr/>
        </p:nvSpPr>
        <p:spPr>
          <a:xfrm>
            <a:off x="7004223" y="2188148"/>
            <a:ext cx="3846109" cy="1333056"/>
          </a:xfrm>
          <a:prstGeom prst="rect">
            <a:avLst/>
          </a:prstGeom>
        </p:spPr>
        <p:txBody>
          <a:bodyPr lIns="0" tIns="0" rIns="0" bIns="0" rtlCol="0" anchor="t">
            <a:spAutoFit/>
          </a:bodyPr>
          <a:lstStyle/>
          <a:p>
            <a:pPr algn="ctr">
              <a:lnSpc>
                <a:spcPts val="11038"/>
              </a:lnSpc>
              <a:spcBef>
                <a:spcPct val="0"/>
              </a:spcBef>
            </a:pPr>
            <a:r>
              <a:rPr lang="en-US" sz="7884">
                <a:solidFill>
                  <a:srgbClr val="000000"/>
                </a:solidFill>
                <a:latin typeface="Karumbi"/>
              </a:rPr>
              <a:t>Luke 1:39-45</a:t>
            </a:r>
          </a:p>
        </p:txBody>
      </p:sp>
      <p:sp>
        <p:nvSpPr>
          <p:cNvPr id="5" name="TextBox 5"/>
          <p:cNvSpPr txBox="1"/>
          <p:nvPr/>
        </p:nvSpPr>
        <p:spPr>
          <a:xfrm>
            <a:off x="1028700" y="4254674"/>
            <a:ext cx="16230600" cy="4939030"/>
          </a:xfrm>
          <a:prstGeom prst="rect">
            <a:avLst/>
          </a:prstGeom>
        </p:spPr>
        <p:txBody>
          <a:bodyPr lIns="0" tIns="0" rIns="0" bIns="0" rtlCol="0" anchor="t">
            <a:spAutoFit/>
          </a:bodyPr>
          <a:lstStyle/>
          <a:p>
            <a:pPr algn="ctr">
              <a:lnSpc>
                <a:spcPts val="3919"/>
              </a:lnSpc>
              <a:spcBef>
                <a:spcPct val="0"/>
              </a:spcBef>
            </a:pPr>
            <a:r>
              <a:rPr lang="en-US" sz="2800" dirty="0">
                <a:solidFill>
                  <a:srgbClr val="000000"/>
                </a:solidFill>
                <a:latin typeface="Heebo Regular"/>
              </a:rPr>
              <a:t>Mary didn’t waste a minute. She got up and travelled to a town in Judah in the hill country,</a:t>
            </a:r>
          </a:p>
          <a:p>
            <a:pPr algn="ctr">
              <a:lnSpc>
                <a:spcPts val="3919"/>
              </a:lnSpc>
              <a:spcBef>
                <a:spcPct val="0"/>
              </a:spcBef>
            </a:pPr>
            <a:r>
              <a:rPr lang="en-US" sz="2800" dirty="0">
                <a:solidFill>
                  <a:srgbClr val="000000"/>
                </a:solidFill>
                <a:latin typeface="Heebo Regular"/>
              </a:rPr>
              <a:t>straight to Zachariah’s house, and greeted Elizabeth. When Elizabeth heard Mary’s greeting,</a:t>
            </a:r>
          </a:p>
          <a:p>
            <a:pPr algn="ctr">
              <a:lnSpc>
                <a:spcPts val="3919"/>
              </a:lnSpc>
              <a:spcBef>
                <a:spcPct val="0"/>
              </a:spcBef>
            </a:pPr>
            <a:r>
              <a:rPr lang="en-US" sz="2800" dirty="0">
                <a:solidFill>
                  <a:srgbClr val="000000"/>
                </a:solidFill>
                <a:latin typeface="Heebo Regular"/>
              </a:rPr>
              <a:t>the baby in her womb leaped. She was filled with the Holy Spirit, and sang out exuberantly, </a:t>
            </a:r>
          </a:p>
          <a:p>
            <a:pPr algn="ctr">
              <a:lnSpc>
                <a:spcPts val="3919"/>
              </a:lnSpc>
              <a:spcBef>
                <a:spcPct val="0"/>
              </a:spcBef>
            </a:pPr>
            <a:r>
              <a:rPr lang="en-US" sz="2800" dirty="0">
                <a:solidFill>
                  <a:srgbClr val="000000"/>
                </a:solidFill>
                <a:latin typeface="Heebo Regular"/>
              </a:rPr>
              <a:t> </a:t>
            </a:r>
          </a:p>
          <a:p>
            <a:pPr algn="ctr">
              <a:lnSpc>
                <a:spcPts val="3919"/>
              </a:lnSpc>
              <a:spcBef>
                <a:spcPct val="0"/>
              </a:spcBef>
            </a:pPr>
            <a:r>
              <a:rPr lang="en-US" sz="2800" dirty="0">
                <a:solidFill>
                  <a:srgbClr val="000000"/>
                </a:solidFill>
                <a:latin typeface="Heebo Regular"/>
              </a:rPr>
              <a:t>“Blessed are you among women, and blessed is the child you will bear!</a:t>
            </a:r>
          </a:p>
          <a:p>
            <a:pPr algn="ctr">
              <a:lnSpc>
                <a:spcPts val="3919"/>
              </a:lnSpc>
              <a:spcBef>
                <a:spcPct val="0"/>
              </a:spcBef>
            </a:pPr>
            <a:r>
              <a:rPr lang="en-US" sz="2800" dirty="0">
                <a:solidFill>
                  <a:srgbClr val="000000"/>
                </a:solidFill>
                <a:latin typeface="Heebo Regular"/>
              </a:rPr>
              <a:t>But why am I so </a:t>
            </a:r>
            <a:r>
              <a:rPr lang="en-US" sz="2800" dirty="0" err="1">
                <a:solidFill>
                  <a:srgbClr val="000000"/>
                </a:solidFill>
                <a:latin typeface="Heebo Regular"/>
              </a:rPr>
              <a:t>favoured</a:t>
            </a:r>
            <a:r>
              <a:rPr lang="en-US" sz="2800" dirty="0">
                <a:solidFill>
                  <a:srgbClr val="000000"/>
                </a:solidFill>
                <a:latin typeface="Heebo Regular"/>
              </a:rPr>
              <a:t>, that the mother of my Lord should come to me?</a:t>
            </a:r>
          </a:p>
          <a:p>
            <a:pPr algn="ctr">
              <a:lnSpc>
                <a:spcPts val="3919"/>
              </a:lnSpc>
              <a:spcBef>
                <a:spcPct val="0"/>
              </a:spcBef>
            </a:pPr>
            <a:r>
              <a:rPr lang="en-US" sz="2800" dirty="0">
                <a:solidFill>
                  <a:srgbClr val="000000"/>
                </a:solidFill>
                <a:latin typeface="Heebo Regular"/>
              </a:rPr>
              <a:t>As soon as the sound of your greeting reached my ears,</a:t>
            </a:r>
          </a:p>
          <a:p>
            <a:pPr algn="ctr">
              <a:lnSpc>
                <a:spcPts val="3919"/>
              </a:lnSpc>
              <a:spcBef>
                <a:spcPct val="0"/>
              </a:spcBef>
            </a:pPr>
            <a:r>
              <a:rPr lang="en-US" sz="2800" dirty="0">
                <a:solidFill>
                  <a:srgbClr val="000000"/>
                </a:solidFill>
                <a:latin typeface="Heebo Regular"/>
              </a:rPr>
              <a:t>the baby in my womb leaped for joy.</a:t>
            </a:r>
          </a:p>
          <a:p>
            <a:pPr algn="ctr">
              <a:lnSpc>
                <a:spcPts val="3919"/>
              </a:lnSpc>
              <a:spcBef>
                <a:spcPct val="0"/>
              </a:spcBef>
            </a:pPr>
            <a:r>
              <a:rPr lang="en-US" sz="2800" dirty="0">
                <a:solidFill>
                  <a:srgbClr val="000000"/>
                </a:solidFill>
                <a:latin typeface="Heebo Regular"/>
              </a:rPr>
              <a:t>Blessed is she who has believed that the Lord would</a:t>
            </a:r>
          </a:p>
          <a:p>
            <a:pPr algn="ctr">
              <a:lnSpc>
                <a:spcPts val="3919"/>
              </a:lnSpc>
              <a:spcBef>
                <a:spcPct val="0"/>
              </a:spcBef>
            </a:pPr>
            <a:r>
              <a:rPr lang="en-US" sz="2800" dirty="0">
                <a:solidFill>
                  <a:srgbClr val="000000"/>
                </a:solidFill>
                <a:latin typeface="Heebo Regular"/>
              </a:rPr>
              <a:t>fulfil his promises to her!”</a:t>
            </a:r>
          </a:p>
        </p:txBody>
      </p:sp>
      <p:pic>
        <p:nvPicPr>
          <p:cNvPr id="6" name="Picture 6"/>
          <p:cNvPicPr>
            <a:picLocks noChangeAspect="1"/>
          </p:cNvPicPr>
          <p:nvPr/>
        </p:nvPicPr>
        <p:blipFill>
          <a:blip r:embed="rId3"/>
          <a:srcRect/>
          <a:stretch>
            <a:fillRect/>
          </a:stretch>
        </p:blipFill>
        <p:spPr>
          <a:xfrm>
            <a:off x="17115842" y="9114842"/>
            <a:ext cx="1172158" cy="1172158"/>
          </a:xfrm>
          <a:prstGeom prst="rect">
            <a:avLst/>
          </a:prstGeom>
        </p:spPr>
      </p:pic>
      <p:pic>
        <p:nvPicPr>
          <p:cNvPr id="7" name="Picture 7"/>
          <p:cNvPicPr>
            <a:picLocks noChangeAspect="1"/>
          </p:cNvPicPr>
          <p:nvPr/>
        </p:nvPicPr>
        <p:blipFill>
          <a:blip r:embed="rId4"/>
          <a:srcRect/>
          <a:stretch>
            <a:fillRect/>
          </a:stretch>
        </p:blipFill>
        <p:spPr>
          <a:xfrm rot="-1599183">
            <a:off x="16232135" y="2944"/>
            <a:ext cx="2054331" cy="1540748"/>
          </a:xfrm>
          <a:prstGeom prst="rect">
            <a:avLst/>
          </a:prstGeom>
        </p:spPr>
      </p:pic>
      <p:pic>
        <p:nvPicPr>
          <p:cNvPr id="8" name="Picture 8"/>
          <p:cNvPicPr>
            <a:picLocks noChangeAspect="1"/>
          </p:cNvPicPr>
          <p:nvPr/>
        </p:nvPicPr>
        <p:blipFill>
          <a:blip r:embed="rId5"/>
          <a:srcRect/>
          <a:stretch>
            <a:fillRect/>
          </a:stretch>
        </p:blipFill>
        <p:spPr>
          <a:xfrm rot="-8100000">
            <a:off x="-35826" y="175705"/>
            <a:ext cx="1668377" cy="135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981200"/>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8152" t="6749" r="-17745" b="2650"/>
              </a:stretch>
            </a:blipFill>
          </p:spPr>
        </p:sp>
      </p:grpSp>
      <p:sp>
        <p:nvSpPr>
          <p:cNvPr id="4" name="TextBox 4"/>
          <p:cNvSpPr txBox="1"/>
          <p:nvPr/>
        </p:nvSpPr>
        <p:spPr>
          <a:xfrm>
            <a:off x="7270310" y="1914525"/>
            <a:ext cx="9988990" cy="58578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I think its safe to say that Mary would have been a little confused with the message from the Angel. She needed someone to talk to, so she reached out to Elizabeth.</a:t>
            </a:r>
          </a:p>
          <a:p>
            <a:pPr algn="ctr">
              <a:lnSpc>
                <a:spcPts val="4200"/>
              </a:lnSpc>
              <a:spcBef>
                <a:spcPct val="0"/>
              </a:spcBef>
            </a:pPr>
            <a:r>
              <a:rPr lang="en-US" sz="3000" dirty="0">
                <a:solidFill>
                  <a:srgbClr val="000000"/>
                </a:solidFill>
                <a:latin typeface="Heebo Regular"/>
              </a:rPr>
              <a:t> </a:t>
            </a:r>
          </a:p>
          <a:p>
            <a:pPr algn="ctr">
              <a:lnSpc>
                <a:spcPts val="4200"/>
              </a:lnSpc>
              <a:spcBef>
                <a:spcPct val="0"/>
              </a:spcBef>
            </a:pPr>
            <a:r>
              <a:rPr lang="en-US" sz="3000" dirty="0">
                <a:solidFill>
                  <a:srgbClr val="000000"/>
                </a:solidFill>
                <a:latin typeface="Heebo Regular"/>
              </a:rPr>
              <a:t>Elizabeth isn’t expecting Mary, but she opens the door of her home and embraces Mary. Like the news the angel brought, "I bring you good news of great joy that will be for all the people" (2:10), Elizabeth was filled with joy and the holy spirit as she greeted Mary.</a:t>
            </a:r>
          </a:p>
          <a:p>
            <a:pPr algn="ctr">
              <a:lnSpc>
                <a:spcPts val="4200"/>
              </a:lnSpc>
              <a:spcBef>
                <a:spcPct val="0"/>
              </a:spcBef>
            </a:pPr>
            <a:r>
              <a:rPr lang="en-US" sz="3000" dirty="0">
                <a:solidFill>
                  <a:srgbClr val="000000"/>
                </a:solidFill>
                <a:latin typeface="Heebo Regular"/>
              </a:rPr>
              <a:t>  </a:t>
            </a:r>
          </a:p>
          <a:p>
            <a:pPr algn="ctr">
              <a:lnSpc>
                <a:spcPts val="4200"/>
              </a:lnSpc>
              <a:spcBef>
                <a:spcPct val="0"/>
              </a:spcBef>
            </a:pPr>
            <a:r>
              <a:rPr lang="en-US" sz="3000" dirty="0">
                <a:solidFill>
                  <a:srgbClr val="000000"/>
                </a:solidFill>
                <a:latin typeface="Heebo Regular"/>
              </a:rPr>
              <a:t>Even more poignant today.</a:t>
            </a:r>
          </a:p>
        </p:txBody>
      </p:sp>
      <p:pic>
        <p:nvPicPr>
          <p:cNvPr id="5" name="Picture 5"/>
          <p:cNvPicPr>
            <a:picLocks noChangeAspect="1"/>
          </p:cNvPicPr>
          <p:nvPr/>
        </p:nvPicPr>
        <p:blipFill>
          <a:blip r:embed="rId3"/>
          <a:srcRect/>
          <a:stretch>
            <a:fillRect/>
          </a:stretch>
        </p:blipFill>
        <p:spPr>
          <a:xfrm>
            <a:off x="17115842" y="9114842"/>
            <a:ext cx="1172158" cy="1172158"/>
          </a:xfrm>
          <a:prstGeom prst="rect">
            <a:avLst/>
          </a:prstGeom>
        </p:spPr>
      </p:pic>
      <p:pic>
        <p:nvPicPr>
          <p:cNvPr id="6" name="Picture 6"/>
          <p:cNvPicPr>
            <a:picLocks noChangeAspect="1"/>
          </p:cNvPicPr>
          <p:nvPr/>
        </p:nvPicPr>
        <p:blipFill>
          <a:blip r:embed="rId4"/>
          <a:srcRect/>
          <a:stretch>
            <a:fillRect/>
          </a:stretch>
        </p:blipFill>
        <p:spPr>
          <a:xfrm rot="-1599183">
            <a:off x="16324950" y="258326"/>
            <a:ext cx="2054331" cy="1540748"/>
          </a:xfrm>
          <a:prstGeom prst="rect">
            <a:avLst/>
          </a:prstGeom>
        </p:spPr>
      </p:pic>
      <p:pic>
        <p:nvPicPr>
          <p:cNvPr id="7" name="Picture 7"/>
          <p:cNvPicPr>
            <a:picLocks noChangeAspect="1"/>
          </p:cNvPicPr>
          <p:nvPr/>
        </p:nvPicPr>
        <p:blipFill>
          <a:blip r:embed="rId5"/>
          <a:srcRect/>
          <a:stretch>
            <a:fillRect/>
          </a:stretch>
        </p:blipFill>
        <p:spPr>
          <a:xfrm rot="-8100000">
            <a:off x="-252395" y="8853936"/>
            <a:ext cx="1668377" cy="135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427998" y="1914666"/>
            <a:ext cx="6626327" cy="1292134"/>
          </a:xfrm>
          <a:prstGeom prst="rect">
            <a:avLst/>
          </a:prstGeom>
        </p:spPr>
      </p:pic>
      <p:sp>
        <p:nvSpPr>
          <p:cNvPr id="3" name="TextBox 3"/>
          <p:cNvSpPr txBox="1"/>
          <p:nvPr/>
        </p:nvSpPr>
        <p:spPr>
          <a:xfrm>
            <a:off x="3576215" y="505060"/>
            <a:ext cx="10763337" cy="1221578"/>
          </a:xfrm>
          <a:prstGeom prst="rect">
            <a:avLst/>
          </a:prstGeom>
        </p:spPr>
        <p:txBody>
          <a:bodyPr lIns="0" tIns="0" rIns="0" bIns="0" rtlCol="0" anchor="t">
            <a:spAutoFit/>
          </a:bodyPr>
          <a:lstStyle/>
          <a:p>
            <a:pPr algn="ctr">
              <a:lnSpc>
                <a:spcPts val="10093"/>
              </a:lnSpc>
              <a:spcBef>
                <a:spcPct val="0"/>
              </a:spcBef>
            </a:pPr>
            <a:r>
              <a:rPr lang="en-US" sz="7209">
                <a:solidFill>
                  <a:srgbClr val="000000"/>
                </a:solidFill>
                <a:latin typeface="Barlow Condensed Bold"/>
              </a:rPr>
              <a:t>Joseph Accepts Jesus as His Son</a:t>
            </a:r>
          </a:p>
        </p:txBody>
      </p:sp>
      <p:sp>
        <p:nvSpPr>
          <p:cNvPr id="4" name="TextBox 4"/>
          <p:cNvSpPr txBox="1"/>
          <p:nvPr/>
        </p:nvSpPr>
        <p:spPr>
          <a:xfrm>
            <a:off x="6438524" y="1873744"/>
            <a:ext cx="4605274" cy="1333056"/>
          </a:xfrm>
          <a:prstGeom prst="rect">
            <a:avLst/>
          </a:prstGeom>
        </p:spPr>
        <p:txBody>
          <a:bodyPr lIns="0" tIns="0" rIns="0" bIns="0" rtlCol="0" anchor="t">
            <a:spAutoFit/>
          </a:bodyPr>
          <a:lstStyle/>
          <a:p>
            <a:pPr algn="ctr">
              <a:lnSpc>
                <a:spcPts val="11038"/>
              </a:lnSpc>
              <a:spcBef>
                <a:spcPct val="0"/>
              </a:spcBef>
            </a:pPr>
            <a:r>
              <a:rPr lang="en-US" sz="7884">
                <a:solidFill>
                  <a:srgbClr val="000000"/>
                </a:solidFill>
                <a:latin typeface="Karumbi"/>
              </a:rPr>
              <a:t>Matthew 1:18-25</a:t>
            </a:r>
          </a:p>
        </p:txBody>
      </p:sp>
      <p:sp>
        <p:nvSpPr>
          <p:cNvPr id="5" name="TextBox 5"/>
          <p:cNvSpPr txBox="1"/>
          <p:nvPr/>
        </p:nvSpPr>
        <p:spPr>
          <a:xfrm>
            <a:off x="523833" y="3790367"/>
            <a:ext cx="17240335" cy="53244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While he was trying to figure a way out, he had a dream.</a:t>
            </a:r>
          </a:p>
          <a:p>
            <a:pPr algn="ctr">
              <a:lnSpc>
                <a:spcPts val="4200"/>
              </a:lnSpc>
              <a:spcBef>
                <a:spcPct val="0"/>
              </a:spcBef>
            </a:pPr>
            <a:r>
              <a:rPr lang="en-US" sz="3000" dirty="0">
                <a:solidFill>
                  <a:srgbClr val="000000"/>
                </a:solidFill>
                <a:latin typeface="Heebo Regular"/>
              </a:rPr>
              <a:t>God’s angel spoke in the dream: “Joseph, son of David, don’t hesitate to get married.</a:t>
            </a:r>
          </a:p>
          <a:p>
            <a:pPr algn="ctr">
              <a:lnSpc>
                <a:spcPts val="4200"/>
              </a:lnSpc>
              <a:spcBef>
                <a:spcPct val="0"/>
              </a:spcBef>
            </a:pPr>
            <a:r>
              <a:rPr lang="en-US" sz="3000" dirty="0">
                <a:solidFill>
                  <a:srgbClr val="000000"/>
                </a:solidFill>
                <a:latin typeface="Heebo Regular"/>
              </a:rPr>
              <a:t>Mary’s pregnancy is Spirit-conceived. God’s Holy Spirit has made her pregnant.</a:t>
            </a:r>
          </a:p>
          <a:p>
            <a:pPr algn="ctr">
              <a:lnSpc>
                <a:spcPts val="4200"/>
              </a:lnSpc>
              <a:spcBef>
                <a:spcPct val="0"/>
              </a:spcBef>
            </a:pPr>
            <a:r>
              <a:rPr lang="en-US" sz="3000" dirty="0">
                <a:solidFill>
                  <a:srgbClr val="000000"/>
                </a:solidFill>
                <a:latin typeface="Heebo Regular"/>
              </a:rPr>
              <a:t>She will bring a son to birth, and when she does, you, Joseph,</a:t>
            </a:r>
          </a:p>
          <a:p>
            <a:pPr algn="ctr">
              <a:lnSpc>
                <a:spcPts val="4200"/>
              </a:lnSpc>
              <a:spcBef>
                <a:spcPct val="0"/>
              </a:spcBef>
            </a:pPr>
            <a:r>
              <a:rPr lang="en-US" sz="3000" dirty="0">
                <a:solidFill>
                  <a:srgbClr val="000000"/>
                </a:solidFill>
                <a:latin typeface="Heebo Regular"/>
              </a:rPr>
              <a:t>will name him Jesus—‘God saves’—because he will save his people from their sins.”</a:t>
            </a:r>
          </a:p>
          <a:p>
            <a:pPr algn="ctr">
              <a:lnSpc>
                <a:spcPts val="4200"/>
              </a:lnSpc>
              <a:spcBef>
                <a:spcPct val="0"/>
              </a:spcBef>
            </a:pPr>
            <a:r>
              <a:rPr lang="en-US" sz="3000" dirty="0">
                <a:solidFill>
                  <a:srgbClr val="000000"/>
                </a:solidFill>
                <a:latin typeface="Heebo Regular"/>
              </a:rPr>
              <a:t>This would bring the prophet’s embryonic sermon to full term:</a:t>
            </a:r>
          </a:p>
          <a:p>
            <a:pPr algn="ctr">
              <a:lnSpc>
                <a:spcPts val="4200"/>
              </a:lnSpc>
              <a:spcBef>
                <a:spcPct val="0"/>
              </a:spcBef>
            </a:pPr>
            <a:r>
              <a:rPr lang="en-US" sz="3000" dirty="0">
                <a:solidFill>
                  <a:srgbClr val="000000"/>
                </a:solidFill>
                <a:latin typeface="Heebo Regular"/>
              </a:rPr>
              <a:t>Watch for this—a virgin will get pregnant and bear a son;</a:t>
            </a:r>
          </a:p>
          <a:p>
            <a:pPr algn="ctr">
              <a:lnSpc>
                <a:spcPts val="4200"/>
              </a:lnSpc>
              <a:spcBef>
                <a:spcPct val="0"/>
              </a:spcBef>
            </a:pPr>
            <a:r>
              <a:rPr lang="en-US" sz="3000" dirty="0">
                <a:solidFill>
                  <a:srgbClr val="000000"/>
                </a:solidFill>
                <a:latin typeface="Heebo Regular"/>
              </a:rPr>
              <a:t>They will name him Immanuel (Hebrew for “God is with us”).</a:t>
            </a:r>
          </a:p>
          <a:p>
            <a:pPr algn="ctr">
              <a:lnSpc>
                <a:spcPts val="4200"/>
              </a:lnSpc>
              <a:spcBef>
                <a:spcPct val="0"/>
              </a:spcBef>
            </a:pPr>
            <a:r>
              <a:rPr lang="en-US" sz="3000" dirty="0">
                <a:solidFill>
                  <a:srgbClr val="000000"/>
                </a:solidFill>
                <a:latin typeface="Heebo Regular"/>
              </a:rPr>
              <a:t>Then Joseph woke up. He did exactly what God’s angel commanded in</a:t>
            </a:r>
          </a:p>
          <a:p>
            <a:pPr algn="ctr">
              <a:lnSpc>
                <a:spcPts val="4200"/>
              </a:lnSpc>
              <a:spcBef>
                <a:spcPct val="0"/>
              </a:spcBef>
            </a:pPr>
            <a:r>
              <a:rPr lang="en-US" sz="3000" dirty="0">
                <a:solidFill>
                  <a:srgbClr val="000000"/>
                </a:solidFill>
                <a:latin typeface="Heebo Regular"/>
              </a:rPr>
              <a:t>the dream: He married Mary.</a:t>
            </a:r>
          </a:p>
        </p:txBody>
      </p:sp>
      <p:pic>
        <p:nvPicPr>
          <p:cNvPr id="6" name="Picture 6"/>
          <p:cNvPicPr>
            <a:picLocks noChangeAspect="1"/>
          </p:cNvPicPr>
          <p:nvPr/>
        </p:nvPicPr>
        <p:blipFill>
          <a:blip r:embed="rId3"/>
          <a:srcRect/>
          <a:stretch>
            <a:fillRect/>
          </a:stretch>
        </p:blipFill>
        <p:spPr>
          <a:xfrm>
            <a:off x="17115842" y="9114842"/>
            <a:ext cx="1172158" cy="1172158"/>
          </a:xfrm>
          <a:prstGeom prst="rect">
            <a:avLst/>
          </a:prstGeom>
        </p:spPr>
      </p:pic>
      <p:pic>
        <p:nvPicPr>
          <p:cNvPr id="7" name="Picture 7"/>
          <p:cNvPicPr>
            <a:picLocks noChangeAspect="1"/>
          </p:cNvPicPr>
          <p:nvPr/>
        </p:nvPicPr>
        <p:blipFill>
          <a:blip r:embed="rId4"/>
          <a:srcRect/>
          <a:stretch>
            <a:fillRect/>
          </a:stretch>
        </p:blipFill>
        <p:spPr>
          <a:xfrm rot="-1599183">
            <a:off x="16232135" y="2944"/>
            <a:ext cx="2054331" cy="1540748"/>
          </a:xfrm>
          <a:prstGeom prst="rect">
            <a:avLst/>
          </a:prstGeom>
        </p:spPr>
      </p:pic>
      <p:pic>
        <p:nvPicPr>
          <p:cNvPr id="8" name="Picture 8"/>
          <p:cNvPicPr>
            <a:picLocks noChangeAspect="1"/>
          </p:cNvPicPr>
          <p:nvPr/>
        </p:nvPicPr>
        <p:blipFill>
          <a:blip r:embed="rId5"/>
          <a:srcRect/>
          <a:stretch>
            <a:fillRect/>
          </a:stretch>
        </p:blipFill>
        <p:spPr>
          <a:xfrm rot="-8100000">
            <a:off x="-35826" y="175705"/>
            <a:ext cx="1668377" cy="135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981200"/>
            <a:ext cx="5657850" cy="565785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4994" t="6749" r="-30903" b="2650"/>
              </a:stretch>
            </a:blipFill>
          </p:spPr>
        </p:sp>
      </p:grpSp>
      <p:sp>
        <p:nvSpPr>
          <p:cNvPr id="4" name="TextBox 4"/>
          <p:cNvSpPr txBox="1"/>
          <p:nvPr/>
        </p:nvSpPr>
        <p:spPr>
          <a:xfrm>
            <a:off x="7270310" y="1914525"/>
            <a:ext cx="9988990" cy="6391275"/>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Heebo Regular"/>
              </a:rPr>
              <a:t>Joseph would have </a:t>
            </a:r>
            <a:r>
              <a:rPr lang="en-US" sz="3200" dirty="0">
                <a:solidFill>
                  <a:srgbClr val="000000"/>
                </a:solidFill>
                <a:latin typeface="Heebo Regular" panose="020B0604020202020204" charset="-79"/>
                <a:cs typeface="Heebo Regular" panose="020B0604020202020204" charset="-79"/>
              </a:rPr>
              <a:t>been confused by </a:t>
            </a:r>
            <a:r>
              <a:rPr lang="en-US" sz="3000" dirty="0">
                <a:solidFill>
                  <a:srgbClr val="000000"/>
                </a:solidFill>
                <a:latin typeface="Heebo Regular"/>
              </a:rPr>
              <a:t>the message of an angel. Even more so because he</a:t>
            </a:r>
          </a:p>
          <a:p>
            <a:pPr algn="ctr">
              <a:lnSpc>
                <a:spcPts val="4200"/>
              </a:lnSpc>
              <a:spcBef>
                <a:spcPct val="0"/>
              </a:spcBef>
            </a:pPr>
            <a:r>
              <a:rPr lang="en-US" sz="3000" dirty="0">
                <a:solidFill>
                  <a:srgbClr val="000000"/>
                </a:solidFill>
                <a:latin typeface="Heebo Regular"/>
              </a:rPr>
              <a:t>was asleep and taken by surprise.</a:t>
            </a:r>
          </a:p>
          <a:p>
            <a:pPr algn="ctr">
              <a:lnSpc>
                <a:spcPts val="4200"/>
              </a:lnSpc>
              <a:spcBef>
                <a:spcPct val="0"/>
              </a:spcBef>
            </a:pPr>
            <a:r>
              <a:rPr lang="en-US" sz="3000" dirty="0">
                <a:solidFill>
                  <a:srgbClr val="000000"/>
                </a:solidFill>
                <a:latin typeface="Heebo Regular"/>
              </a:rPr>
              <a:t> </a:t>
            </a:r>
          </a:p>
          <a:p>
            <a:pPr algn="ctr">
              <a:lnSpc>
                <a:spcPts val="4200"/>
              </a:lnSpc>
              <a:spcBef>
                <a:spcPct val="0"/>
              </a:spcBef>
            </a:pPr>
            <a:r>
              <a:rPr lang="en-US" sz="3000" dirty="0">
                <a:solidFill>
                  <a:srgbClr val="000000"/>
                </a:solidFill>
                <a:latin typeface="Heebo Regular"/>
              </a:rPr>
              <a:t>Joseph never wanted to cause embarrassment for Mary, so he planned to do things quietly. Joseph on hearing the words of the angel took Mary into his home and made her his wife.</a:t>
            </a:r>
          </a:p>
          <a:p>
            <a:pPr algn="ctr">
              <a:lnSpc>
                <a:spcPts val="4200"/>
              </a:lnSpc>
              <a:spcBef>
                <a:spcPct val="0"/>
              </a:spcBef>
            </a:pPr>
            <a:r>
              <a:rPr lang="en-US" sz="3000" dirty="0">
                <a:solidFill>
                  <a:srgbClr val="000000"/>
                </a:solidFill>
                <a:latin typeface="Heebo Regular"/>
              </a:rPr>
              <a:t> </a:t>
            </a:r>
          </a:p>
          <a:p>
            <a:pPr algn="ctr">
              <a:lnSpc>
                <a:spcPts val="4200"/>
              </a:lnSpc>
              <a:spcBef>
                <a:spcPct val="0"/>
              </a:spcBef>
            </a:pPr>
            <a:r>
              <a:rPr lang="en-US" sz="3000" dirty="0">
                <a:solidFill>
                  <a:srgbClr val="000000"/>
                </a:solidFill>
                <a:latin typeface="Heebo Regular"/>
              </a:rPr>
              <a:t>Joseph was a simple man, a carpenter by trade. It was he that was chosen to be the foster father of Jesus.</a:t>
            </a:r>
          </a:p>
          <a:p>
            <a:pPr algn="ctr">
              <a:lnSpc>
                <a:spcPts val="4200"/>
              </a:lnSpc>
              <a:spcBef>
                <a:spcPct val="0"/>
              </a:spcBef>
            </a:pPr>
            <a:r>
              <a:rPr lang="en-US" sz="3000" dirty="0">
                <a:solidFill>
                  <a:srgbClr val="000000"/>
                </a:solidFill>
                <a:latin typeface="Heebo Regular"/>
              </a:rPr>
              <a:t>To care for him, bring him up and to love him as his own.</a:t>
            </a:r>
          </a:p>
        </p:txBody>
      </p:sp>
      <p:pic>
        <p:nvPicPr>
          <p:cNvPr id="5" name="Picture 5"/>
          <p:cNvPicPr>
            <a:picLocks noChangeAspect="1"/>
          </p:cNvPicPr>
          <p:nvPr/>
        </p:nvPicPr>
        <p:blipFill>
          <a:blip r:embed="rId3"/>
          <a:srcRect/>
          <a:stretch>
            <a:fillRect/>
          </a:stretch>
        </p:blipFill>
        <p:spPr>
          <a:xfrm>
            <a:off x="17115842" y="9114842"/>
            <a:ext cx="1172158" cy="1172158"/>
          </a:xfrm>
          <a:prstGeom prst="rect">
            <a:avLst/>
          </a:prstGeom>
        </p:spPr>
      </p:pic>
      <p:pic>
        <p:nvPicPr>
          <p:cNvPr id="6" name="Picture 6"/>
          <p:cNvPicPr>
            <a:picLocks noChangeAspect="1"/>
          </p:cNvPicPr>
          <p:nvPr/>
        </p:nvPicPr>
        <p:blipFill>
          <a:blip r:embed="rId4"/>
          <a:srcRect/>
          <a:stretch>
            <a:fillRect/>
          </a:stretch>
        </p:blipFill>
        <p:spPr>
          <a:xfrm rot="-1599183">
            <a:off x="16324950" y="258326"/>
            <a:ext cx="2054331" cy="1540748"/>
          </a:xfrm>
          <a:prstGeom prst="rect">
            <a:avLst/>
          </a:prstGeom>
        </p:spPr>
      </p:pic>
      <p:pic>
        <p:nvPicPr>
          <p:cNvPr id="7" name="Picture 7"/>
          <p:cNvPicPr>
            <a:picLocks noChangeAspect="1"/>
          </p:cNvPicPr>
          <p:nvPr/>
        </p:nvPicPr>
        <p:blipFill>
          <a:blip r:embed="rId5"/>
          <a:srcRect/>
          <a:stretch>
            <a:fillRect/>
          </a:stretch>
        </p:blipFill>
        <p:spPr>
          <a:xfrm rot="-8100000">
            <a:off x="-252395" y="8853936"/>
            <a:ext cx="1668377" cy="135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14114" y="2229070"/>
            <a:ext cx="6626327" cy="1292134"/>
          </a:xfrm>
          <a:prstGeom prst="rect">
            <a:avLst/>
          </a:prstGeom>
        </p:spPr>
      </p:pic>
      <p:sp>
        <p:nvSpPr>
          <p:cNvPr id="3" name="TextBox 3"/>
          <p:cNvSpPr txBox="1"/>
          <p:nvPr/>
        </p:nvSpPr>
        <p:spPr>
          <a:xfrm>
            <a:off x="3716608" y="669416"/>
            <a:ext cx="10410092" cy="1156342"/>
          </a:xfrm>
          <a:prstGeom prst="rect">
            <a:avLst/>
          </a:prstGeom>
        </p:spPr>
        <p:txBody>
          <a:bodyPr wrap="square" lIns="0" tIns="0" rIns="0" bIns="0" rtlCol="0" anchor="t">
            <a:spAutoFit/>
          </a:bodyPr>
          <a:lstStyle/>
          <a:p>
            <a:pPr algn="ctr">
              <a:lnSpc>
                <a:spcPts val="10093"/>
              </a:lnSpc>
              <a:spcBef>
                <a:spcPct val="0"/>
              </a:spcBef>
            </a:pPr>
            <a:r>
              <a:rPr lang="en-US" sz="7209" dirty="0">
                <a:solidFill>
                  <a:srgbClr val="000000"/>
                </a:solidFill>
                <a:latin typeface="Barlow Condensed Bold"/>
              </a:rPr>
              <a:t>The Birth of Jesus Christ</a:t>
            </a:r>
          </a:p>
        </p:txBody>
      </p:sp>
      <p:sp>
        <p:nvSpPr>
          <p:cNvPr id="4" name="TextBox 4"/>
          <p:cNvSpPr txBox="1"/>
          <p:nvPr/>
        </p:nvSpPr>
        <p:spPr>
          <a:xfrm>
            <a:off x="7452243" y="2188148"/>
            <a:ext cx="2950070" cy="1333056"/>
          </a:xfrm>
          <a:prstGeom prst="rect">
            <a:avLst/>
          </a:prstGeom>
        </p:spPr>
        <p:txBody>
          <a:bodyPr lIns="0" tIns="0" rIns="0" bIns="0" rtlCol="0" anchor="t">
            <a:spAutoFit/>
          </a:bodyPr>
          <a:lstStyle/>
          <a:p>
            <a:pPr algn="ctr">
              <a:lnSpc>
                <a:spcPts val="11038"/>
              </a:lnSpc>
              <a:spcBef>
                <a:spcPct val="0"/>
              </a:spcBef>
            </a:pPr>
            <a:r>
              <a:rPr lang="en-US" sz="7884" dirty="0">
                <a:solidFill>
                  <a:srgbClr val="000000"/>
                </a:solidFill>
                <a:latin typeface="Karumbi"/>
              </a:rPr>
              <a:t>Luke 2:1-6</a:t>
            </a:r>
          </a:p>
        </p:txBody>
      </p:sp>
      <p:sp>
        <p:nvSpPr>
          <p:cNvPr id="5" name="TextBox 5"/>
          <p:cNvSpPr txBox="1"/>
          <p:nvPr/>
        </p:nvSpPr>
        <p:spPr>
          <a:xfrm>
            <a:off x="1028700" y="4254674"/>
            <a:ext cx="16230600" cy="4443730"/>
          </a:xfrm>
          <a:prstGeom prst="rect">
            <a:avLst/>
          </a:prstGeom>
        </p:spPr>
        <p:txBody>
          <a:bodyPr lIns="0" tIns="0" rIns="0" bIns="0" rtlCol="0" anchor="t">
            <a:spAutoFit/>
          </a:bodyPr>
          <a:lstStyle/>
          <a:p>
            <a:pPr algn="ctr">
              <a:lnSpc>
                <a:spcPts val="3919"/>
              </a:lnSpc>
              <a:spcBef>
                <a:spcPct val="0"/>
              </a:spcBef>
            </a:pPr>
            <a:r>
              <a:rPr lang="en-US" sz="2800" dirty="0">
                <a:solidFill>
                  <a:srgbClr val="000000"/>
                </a:solidFill>
                <a:latin typeface="Heebo Regular"/>
              </a:rPr>
              <a:t>In those days Caesar Augustus issued a decree that a census should be taken of the entire Roman world. (This was the first census that took place while Quirinius was governor of Syria.) And everyone went to their own town to register.</a:t>
            </a:r>
          </a:p>
          <a:p>
            <a:pPr algn="ctr">
              <a:lnSpc>
                <a:spcPts val="3919"/>
              </a:lnSpc>
              <a:spcBef>
                <a:spcPct val="0"/>
              </a:spcBef>
            </a:pPr>
            <a:endParaRPr lang="en-US" sz="2800" dirty="0">
              <a:solidFill>
                <a:srgbClr val="000000"/>
              </a:solidFill>
              <a:latin typeface="Heebo Regular"/>
            </a:endParaRPr>
          </a:p>
          <a:p>
            <a:pPr algn="ctr">
              <a:lnSpc>
                <a:spcPts val="3919"/>
              </a:lnSpc>
              <a:spcBef>
                <a:spcPct val="0"/>
              </a:spcBef>
            </a:pPr>
            <a:r>
              <a:rPr lang="en-US" sz="2800" dirty="0">
                <a:solidFill>
                  <a:srgbClr val="000000"/>
                </a:solidFill>
                <a:latin typeface="Heebo Regular"/>
              </a:rPr>
              <a:t>So Joseph also went up from the town of Nazareth in Galilee to Judea, to Bethlehem the town of David, because he belonged to the house and line of David. He went there to register with Mary, who was pledged to be married to him and was expecting a child. While they were there, the time came for the baby to be born, and she gave birth to her firstborn, a son. She wrapped him in cloths and placed him in a manger, because there was no guest room available for them.</a:t>
            </a:r>
          </a:p>
        </p:txBody>
      </p:sp>
      <p:pic>
        <p:nvPicPr>
          <p:cNvPr id="6" name="Picture 6"/>
          <p:cNvPicPr>
            <a:picLocks noChangeAspect="1"/>
          </p:cNvPicPr>
          <p:nvPr/>
        </p:nvPicPr>
        <p:blipFill>
          <a:blip r:embed="rId3"/>
          <a:srcRect/>
          <a:stretch>
            <a:fillRect/>
          </a:stretch>
        </p:blipFill>
        <p:spPr>
          <a:xfrm>
            <a:off x="17115842" y="9114842"/>
            <a:ext cx="1172158" cy="1172158"/>
          </a:xfrm>
          <a:prstGeom prst="rect">
            <a:avLst/>
          </a:prstGeom>
        </p:spPr>
      </p:pic>
      <p:pic>
        <p:nvPicPr>
          <p:cNvPr id="7" name="Picture 7"/>
          <p:cNvPicPr>
            <a:picLocks noChangeAspect="1"/>
          </p:cNvPicPr>
          <p:nvPr/>
        </p:nvPicPr>
        <p:blipFill>
          <a:blip r:embed="rId4"/>
          <a:srcRect/>
          <a:stretch>
            <a:fillRect/>
          </a:stretch>
        </p:blipFill>
        <p:spPr>
          <a:xfrm rot="-1599183">
            <a:off x="16232135" y="2944"/>
            <a:ext cx="2054331" cy="1540748"/>
          </a:xfrm>
          <a:prstGeom prst="rect">
            <a:avLst/>
          </a:prstGeom>
        </p:spPr>
      </p:pic>
      <p:pic>
        <p:nvPicPr>
          <p:cNvPr id="8" name="Picture 8"/>
          <p:cNvPicPr>
            <a:picLocks noChangeAspect="1"/>
          </p:cNvPicPr>
          <p:nvPr/>
        </p:nvPicPr>
        <p:blipFill>
          <a:blip r:embed="rId5"/>
          <a:srcRect/>
          <a:stretch>
            <a:fillRect/>
          </a:stretch>
        </p:blipFill>
        <p:spPr>
          <a:xfrm rot="-8100000">
            <a:off x="-35826" y="175705"/>
            <a:ext cx="1668377" cy="135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872055F5C855448FCD14E8E58885B9" ma:contentTypeVersion="12" ma:contentTypeDescription="Create a new document." ma:contentTypeScope="" ma:versionID="6ae5411fceba11338c8d894597ff6ff4">
  <xsd:schema xmlns:xsd="http://www.w3.org/2001/XMLSchema" xmlns:xs="http://www.w3.org/2001/XMLSchema" xmlns:p="http://schemas.microsoft.com/office/2006/metadata/properties" xmlns:ns2="c84c125b-b306-4971-93e8-3321679e4ad2" xmlns:ns3="5ccac9e0-9e4c-4a67-979c-7d1d52992d79" targetNamespace="http://schemas.microsoft.com/office/2006/metadata/properties" ma:root="true" ma:fieldsID="1e9c7cec536d850934fb8c826bdf7263" ns2:_="" ns3:_="">
    <xsd:import namespace="c84c125b-b306-4971-93e8-3321679e4ad2"/>
    <xsd:import namespace="5ccac9e0-9e4c-4a67-979c-7d1d52992d7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4c125b-b306-4971-93e8-3321679e4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cac9e0-9e4c-4a67-979c-7d1d52992d7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0AF187-5A3C-42E7-8056-265909A14D7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BA75903-4169-4BE7-9127-7A687A65D0FF}">
  <ds:schemaRefs>
    <ds:schemaRef ds:uri="http://schemas.microsoft.com/sharepoint/v3/contenttype/forms"/>
  </ds:schemaRefs>
</ds:datastoreItem>
</file>

<file path=customXml/itemProps3.xml><?xml version="1.0" encoding="utf-8"?>
<ds:datastoreItem xmlns:ds="http://schemas.openxmlformats.org/officeDocument/2006/customXml" ds:itemID="{B502AC67-0CE3-4E37-89ED-53E21F5E9D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4c125b-b306-4971-93e8-3321679e4ad2"/>
    <ds:schemaRef ds:uri="5ccac9e0-9e4c-4a67-979c-7d1d52992d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3411</Words>
  <Application>Microsoft Office PowerPoint</Application>
  <PresentationFormat>Custom</PresentationFormat>
  <Paragraphs>288</Paragraphs>
  <Slides>38</Slides>
  <Notes>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Karumbi</vt:lpstr>
      <vt:lpstr>Karumbi Bold Italics</vt:lpstr>
      <vt:lpstr>Arimo</vt:lpstr>
      <vt:lpstr>Heebo Regular</vt:lpstr>
      <vt:lpstr>Heebo Regular Italics</vt:lpstr>
      <vt:lpstr>Heebo Thin Bold</vt:lpstr>
      <vt:lpstr>Heebo Regular Bold</vt:lpstr>
      <vt:lpstr>Calibri</vt:lpstr>
      <vt:lpstr>Arial</vt:lpstr>
      <vt:lpstr>Barlow Condensed Bold</vt:lpstr>
      <vt:lpstr>Heebo Regular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dc:title>
  <dc:creator>Sophie Benson</dc:creator>
  <cp:lastModifiedBy>Sophie Reed</cp:lastModifiedBy>
  <cp:revision>3</cp:revision>
  <dcterms:created xsi:type="dcterms:W3CDTF">2006-08-16T00:00:00Z</dcterms:created>
  <dcterms:modified xsi:type="dcterms:W3CDTF">2020-11-18T13:53:22Z</dcterms:modified>
  <dc:identifier>DAEN3JR7W2A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0x010100C6872055F5C855448FCD14E8E58885B9</vt:lpwstr>
  </property>
</Properties>
</file>