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9"/>
  </p:normalViewPr>
  <p:slideViewPr>
    <p:cSldViewPr snapToGrid="0" snapToObjects="1">
      <p:cViewPr varScale="1">
        <p:scale>
          <a:sx n="103" d="100"/>
          <a:sy n="103" d="100"/>
        </p:scale>
        <p:origin x="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913E5-02A6-9F4A-AEFC-F2F50136C7BB}" type="datetimeFigureOut">
              <a:rPr lang="en-US" smtClean="0"/>
              <a:t>12/21/17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05176-2A93-C24B-B173-D1481AD78694}" type="slidenum">
              <a:rPr lang="en-US" smtClean="0"/>
              <a:t>‹#›</a:t>
            </a:fld>
            <a:endParaRPr lang="en-US"/>
          </a:p>
        </p:txBody>
      </p:sp>
    </p:spTree>
    <p:extLst>
      <p:ext uri="{BB962C8B-B14F-4D97-AF65-F5344CB8AC3E}">
        <p14:creationId xmlns:p14="http://schemas.microsoft.com/office/powerpoint/2010/main" val="62690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1A3B490-C391-834D-9CD2-FEC0E5A353EE}"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A3B490-C391-834D-9CD2-FEC0E5A353EE}"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A3B490-C391-834D-9CD2-FEC0E5A353EE}"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1A3B490-C391-834D-9CD2-FEC0E5A353EE}"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A3B490-C391-834D-9CD2-FEC0E5A353EE}" type="datetimeFigureOut">
              <a:rPr lang="en-US" smtClean="0"/>
              <a:t>12/21/17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1A3B490-C391-834D-9CD2-FEC0E5A353EE}" type="datetimeFigureOut">
              <a:rPr lang="en-US" smtClean="0"/>
              <a:t>12/21/17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A3B490-C391-834D-9CD2-FEC0E5A353EE}" type="datetimeFigureOut">
              <a:rPr lang="en-US" smtClean="0"/>
              <a:t>12/21/17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1A3B490-C391-834D-9CD2-FEC0E5A353EE}" type="datetimeFigureOut">
              <a:rPr lang="en-US" smtClean="0"/>
              <a:t>12/21/17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3B490-C391-834D-9CD2-FEC0E5A353EE}" type="datetimeFigureOut">
              <a:rPr lang="en-US" smtClean="0"/>
              <a:t>12/21/17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A3B490-C391-834D-9CD2-FEC0E5A353EE}" type="datetimeFigureOut">
              <a:rPr lang="en-US" smtClean="0"/>
              <a:t>12/21/17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A3B490-C391-834D-9CD2-FEC0E5A353EE}" type="datetimeFigureOut">
              <a:rPr lang="en-US" smtClean="0"/>
              <a:t>12/21/17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6DF65-D9D4-C04C-91F0-86AF213310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3B490-C391-834D-9CD2-FEC0E5A353EE}" type="datetimeFigureOut">
              <a:rPr lang="en-US" smtClean="0"/>
              <a:t>12/21/17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6DF65-D9D4-C04C-91F0-86AF21331056}" type="slidenum">
              <a:rPr lang="en-US" smtClean="0"/>
              <a:t>‹#›</a:t>
            </a:fld>
            <a:endParaRPr lang="en-US"/>
          </a:p>
        </p:txBody>
      </p:sp>
    </p:spTree>
    <p:extLst>
      <p:ext uri="{BB962C8B-B14F-4D97-AF65-F5344CB8AC3E}">
        <p14:creationId xmlns:p14="http://schemas.microsoft.com/office/powerpoint/2010/main" val="20668855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896" y="5611091"/>
            <a:ext cx="1061891" cy="1061891"/>
          </a:xfrm>
          <a:prstGeom prst="rect">
            <a:avLst/>
          </a:prstGeom>
        </p:spPr>
      </p:pic>
      <p:sp>
        <p:nvSpPr>
          <p:cNvPr id="2" name="Title 1"/>
          <p:cNvSpPr>
            <a:spLocks noGrp="1"/>
          </p:cNvSpPr>
          <p:nvPr>
            <p:ph type="ctrTitle"/>
          </p:nvPr>
        </p:nvSpPr>
        <p:spPr>
          <a:xfrm>
            <a:off x="792678" y="4064000"/>
            <a:ext cx="7772400" cy="2387600"/>
          </a:xfrm>
        </p:spPr>
        <p:txBody>
          <a:bodyPr/>
          <a:lstStyle/>
          <a:p>
            <a:r>
              <a:rPr lang="en-US" b="1" dirty="0" smtClean="0">
                <a:solidFill>
                  <a:schemeClr val="bg1"/>
                </a:solidFill>
                <a:latin typeface="Century Gothic" charset="0"/>
                <a:ea typeface="Century Gothic" charset="0"/>
                <a:cs typeface="Century Gothic" charset="0"/>
              </a:rPr>
              <a:t>The Season of Lent</a:t>
            </a:r>
            <a:endParaRPr lang="en-US" b="1" dirty="0">
              <a:solidFill>
                <a:schemeClr val="bg1"/>
              </a:solidFill>
              <a:latin typeface="Century Gothic" charset="0"/>
              <a:ea typeface="Century Gothic" charset="0"/>
              <a:cs typeface="Century Gothic" charset="0"/>
            </a:endParaRPr>
          </a:p>
        </p:txBody>
      </p:sp>
      <p:sp>
        <p:nvSpPr>
          <p:cNvPr id="3" name="Subtitle 2"/>
          <p:cNvSpPr>
            <a:spLocks noGrp="1"/>
          </p:cNvSpPr>
          <p:nvPr>
            <p:ph type="subTitle" idx="1"/>
          </p:nvPr>
        </p:nvSpPr>
        <p:spPr/>
        <p:txBody>
          <a:bodyPr/>
          <a:lstStyle/>
          <a:p>
            <a:endParaRPr lang="en-US" dirty="0"/>
          </a:p>
        </p:txBody>
      </p:sp>
      <p:sp>
        <p:nvSpPr>
          <p:cNvPr id="5" name="Rectangle 4"/>
          <p:cNvSpPr/>
          <p:nvPr/>
        </p:nvSpPr>
        <p:spPr>
          <a:xfrm>
            <a:off x="1745672" y="6451600"/>
            <a:ext cx="8458200" cy="215444"/>
          </a:xfrm>
          <a:prstGeom prst="rect">
            <a:avLst/>
          </a:prstGeom>
        </p:spPr>
        <p:txBody>
          <a:bodyPr wrap="square">
            <a:spAutoFit/>
          </a:bodyPr>
          <a:lstStyle/>
          <a:p>
            <a:r>
              <a:rPr lang="en-US" sz="800" b="0" i="0" dirty="0" smtClean="0">
                <a:solidFill>
                  <a:schemeClr val="bg1"/>
                </a:solidFill>
                <a:effectLst/>
                <a:latin typeface="Century Gothic" charset="0"/>
                <a:ea typeface="Century Gothic" charset="0"/>
                <a:cs typeface="Century Gothic" charset="0"/>
              </a:rPr>
              <a:t>This is the confidence we have in approaching God: that if we ask anything according to His will, He hears us. </a:t>
            </a:r>
            <a:r>
              <a:rPr lang="en-US" sz="800" b="1" i="0" dirty="0" smtClean="0">
                <a:solidFill>
                  <a:schemeClr val="bg1"/>
                </a:solidFill>
                <a:effectLst/>
                <a:latin typeface="Century Gothic" charset="0"/>
                <a:ea typeface="Century Gothic" charset="0"/>
                <a:cs typeface="Century Gothic" charset="0"/>
              </a:rPr>
              <a:t>1 John 5:14</a:t>
            </a:r>
            <a:endParaRPr lang="en-US" sz="8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4936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94416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55211" cy="6941408"/>
          </a:xfrm>
        </p:spPr>
      </p:pic>
    </p:spTree>
    <p:extLst>
      <p:ext uri="{BB962C8B-B14F-4D97-AF65-F5344CB8AC3E}">
        <p14:creationId xmlns:p14="http://schemas.microsoft.com/office/powerpoint/2010/main" val="789831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097951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087567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108" y="1825625"/>
            <a:ext cx="5801784" cy="435133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851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42940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206108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8912" y="237506"/>
            <a:ext cx="8719457" cy="641267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481942" y="6451600"/>
            <a:ext cx="8458200" cy="215444"/>
          </a:xfrm>
          <a:prstGeom prst="rect">
            <a:avLst/>
          </a:prstGeom>
        </p:spPr>
        <p:txBody>
          <a:bodyPr wrap="square">
            <a:spAutoFit/>
          </a:bodyPr>
          <a:lstStyle/>
          <a:p>
            <a:r>
              <a:rPr lang="en-US" sz="800" dirty="0" smtClean="0">
                <a:solidFill>
                  <a:prstClr val="black"/>
                </a:solidFill>
                <a:latin typeface="Century Gothic" charset="0"/>
                <a:ea typeface="Century Gothic" charset="0"/>
                <a:cs typeface="Century Gothic" charset="0"/>
              </a:rPr>
              <a:t>Then </a:t>
            </a:r>
            <a:r>
              <a:rPr lang="en-US" sz="800" dirty="0">
                <a:solidFill>
                  <a:prstClr val="black"/>
                </a:solidFill>
                <a:latin typeface="Century Gothic" charset="0"/>
                <a:ea typeface="Century Gothic" charset="0"/>
                <a:cs typeface="Century Gothic" charset="0"/>
              </a:rPr>
              <a:t>you will call on me and come and pray to me, and I will listen to </a:t>
            </a:r>
            <a:r>
              <a:rPr lang="en-US" sz="800" dirty="0" smtClean="0">
                <a:solidFill>
                  <a:prstClr val="black"/>
                </a:solidFill>
                <a:latin typeface="Century Gothic" charset="0"/>
                <a:ea typeface="Century Gothic" charset="0"/>
                <a:cs typeface="Century Gothic" charset="0"/>
              </a:rPr>
              <a:t>you.</a:t>
            </a:r>
            <a:r>
              <a:rPr lang="en-US" sz="800" dirty="0">
                <a:solidFill>
                  <a:prstClr val="black"/>
                </a:solidFill>
                <a:latin typeface="Century Gothic" charset="0"/>
                <a:ea typeface="Century Gothic" charset="0"/>
                <a:cs typeface="Century Gothic" charset="0"/>
              </a:rPr>
              <a:t> </a:t>
            </a:r>
            <a:r>
              <a:rPr lang="en-US" sz="800" b="1" dirty="0" smtClean="0">
                <a:solidFill>
                  <a:prstClr val="black"/>
                </a:solidFill>
                <a:latin typeface="Century Gothic" charset="0"/>
                <a:ea typeface="Century Gothic" charset="0"/>
                <a:cs typeface="Century Gothic" charset="0"/>
              </a:rPr>
              <a:t>Jeremiah 29:12</a:t>
            </a:r>
            <a:endParaRPr lang="en-US" sz="800" dirty="0">
              <a:solidFill>
                <a:prstClr val="black"/>
              </a:solidFill>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297" y="5611091"/>
            <a:ext cx="1039091" cy="1039091"/>
          </a:xfrm>
          <a:prstGeom prst="rect">
            <a:avLst/>
          </a:prstGeom>
        </p:spPr>
      </p:pic>
      <p:sp>
        <p:nvSpPr>
          <p:cNvPr id="3" name="Title 2"/>
          <p:cNvSpPr>
            <a:spLocks noGrp="1"/>
          </p:cNvSpPr>
          <p:nvPr>
            <p:ph type="ctrTitle"/>
          </p:nvPr>
        </p:nvSpPr>
        <p:spPr>
          <a:xfrm>
            <a:off x="672440" y="-956294"/>
            <a:ext cx="7772400" cy="2387600"/>
          </a:xfrm>
        </p:spPr>
        <p:txBody>
          <a:bodyPr/>
          <a:lstStyle/>
          <a:p>
            <a:r>
              <a:rPr lang="en-US" b="1" dirty="0" smtClean="0">
                <a:solidFill>
                  <a:srgbClr val="7030A0"/>
                </a:solidFill>
                <a:latin typeface="Century Gothic" charset="0"/>
                <a:ea typeface="Century Gothic" charset="0"/>
                <a:cs typeface="Century Gothic" charset="0"/>
              </a:rPr>
              <a:t>Bidding prayers</a:t>
            </a:r>
            <a:endParaRPr lang="en-US" b="1" dirty="0">
              <a:solidFill>
                <a:srgbClr val="7030A0"/>
              </a:solidFill>
              <a:latin typeface="Century Gothic" charset="0"/>
              <a:ea typeface="Century Gothic" charset="0"/>
              <a:cs typeface="Century Gothic" charset="0"/>
            </a:endParaRPr>
          </a:p>
        </p:txBody>
      </p:sp>
      <p:sp>
        <p:nvSpPr>
          <p:cNvPr id="4" name="Rectangle 3"/>
          <p:cNvSpPr/>
          <p:nvPr/>
        </p:nvSpPr>
        <p:spPr>
          <a:xfrm>
            <a:off x="370703" y="2051614"/>
            <a:ext cx="6240162" cy="4278094"/>
          </a:xfrm>
          <a:prstGeom prst="rect">
            <a:avLst/>
          </a:prstGeom>
        </p:spPr>
        <p:txBody>
          <a:bodyPr wrap="square">
            <a:spAutoFit/>
          </a:bodyPr>
          <a:lstStyle/>
          <a:p>
            <a:pPr marL="1371600" marR="0" indent="-1371600">
              <a:spcBef>
                <a:spcPts val="0"/>
              </a:spcBef>
              <a:spcAft>
                <a:spcPts val="0"/>
              </a:spcAft>
            </a:pPr>
            <a:r>
              <a:rPr lang="en-GB" sz="2800" dirty="0">
                <a:latin typeface="Century Gothic" charset="0"/>
                <a:ea typeface="Calibri" charset="0"/>
                <a:cs typeface="Times New Roman" charset="0"/>
              </a:rPr>
              <a:t>For when we are sick </a:t>
            </a:r>
            <a:r>
              <a:rPr lang="en-GB" sz="2800" dirty="0" smtClean="0">
                <a:latin typeface="Century Gothic" charset="0"/>
                <a:ea typeface="Calibri" charset="0"/>
                <a:cs typeface="Times New Roman" charset="0"/>
              </a:rPr>
              <a:t>of feeling </a:t>
            </a:r>
            <a:r>
              <a:rPr lang="en-GB" sz="2800" dirty="0">
                <a:latin typeface="Century Gothic" charset="0"/>
                <a:ea typeface="Calibri" charset="0"/>
                <a:cs typeface="Times New Roman" charset="0"/>
              </a:rPr>
              <a:t>alone, Lord help us to remember You are always with us. Let us always know Your comfort and peace. </a:t>
            </a:r>
            <a:endParaRPr lang="en-GB" sz="2400" dirty="0">
              <a:latin typeface="Century Gothic" charset="0"/>
              <a:ea typeface="Calibri" charset="0"/>
              <a:cs typeface="Times New Roman" charset="0"/>
            </a:endParaRPr>
          </a:p>
          <a:p>
            <a:pPr marL="1371600" marR="0" indent="-1371600">
              <a:spcBef>
                <a:spcPts val="0"/>
              </a:spcBef>
              <a:spcAft>
                <a:spcPts val="0"/>
              </a:spcAft>
            </a:pPr>
            <a:r>
              <a:rPr lang="en-GB" sz="2800" dirty="0">
                <a:latin typeface="Century Gothic" charset="0"/>
                <a:ea typeface="Calibri" charset="0"/>
                <a:cs typeface="Times New Roman" charset="0"/>
              </a:rPr>
              <a:t> </a:t>
            </a:r>
            <a:endParaRPr lang="en-GB" sz="2400" dirty="0">
              <a:latin typeface="Century Gothic" charset="0"/>
              <a:ea typeface="Calibri" charset="0"/>
              <a:cs typeface="Times New Roman" charset="0"/>
            </a:endParaRPr>
          </a:p>
          <a:p>
            <a:pPr marL="1371600" marR="0" indent="-1371600">
              <a:spcBef>
                <a:spcPts val="0"/>
              </a:spcBef>
              <a:spcAft>
                <a:spcPts val="0"/>
              </a:spcAft>
            </a:pPr>
            <a:r>
              <a:rPr lang="en-GB" sz="2800" dirty="0">
                <a:latin typeface="Century Gothic" charset="0"/>
                <a:ea typeface="Calibri" charset="0"/>
                <a:cs typeface="Times New Roman" charset="0"/>
              </a:rPr>
              <a:t>	Lord in Your mercy </a:t>
            </a:r>
            <a:endParaRPr lang="en-GB" sz="2800" dirty="0" smtClean="0">
              <a:latin typeface="Century Gothic" charset="0"/>
              <a:ea typeface="Calibri" charset="0"/>
              <a:cs typeface="Times New Roman" charset="0"/>
            </a:endParaRPr>
          </a:p>
          <a:p>
            <a:pPr marL="1371600" marR="0" indent="-1371600">
              <a:spcBef>
                <a:spcPts val="0"/>
              </a:spcBef>
              <a:spcAft>
                <a:spcPts val="0"/>
              </a:spcAft>
            </a:pPr>
            <a:endParaRPr lang="en-GB" sz="2800" dirty="0">
              <a:latin typeface="Century Gothic" charset="0"/>
              <a:ea typeface="Calibri" charset="0"/>
              <a:cs typeface="Times New Roman" charset="0"/>
            </a:endParaRPr>
          </a:p>
          <a:p>
            <a:pPr marL="1371600" marR="0" indent="-1371600">
              <a:spcBef>
                <a:spcPts val="0"/>
              </a:spcBef>
              <a:spcAft>
                <a:spcPts val="0"/>
              </a:spcAft>
            </a:pPr>
            <a:r>
              <a:rPr lang="en-GB" sz="2800" b="1" dirty="0" smtClean="0">
                <a:latin typeface="Century Gothic" charset="0"/>
                <a:ea typeface="Calibri" charset="0"/>
                <a:cs typeface="Times New Roman" charset="0"/>
              </a:rPr>
              <a:t>	Hear our prayer</a:t>
            </a:r>
            <a:endParaRPr lang="en-GB" sz="2400" b="1" dirty="0">
              <a:latin typeface="Century Gothic" charset="0"/>
              <a:ea typeface="Calibri" charset="0"/>
              <a:cs typeface="Times New Roman" charset="0"/>
            </a:endParaRPr>
          </a:p>
          <a:p>
            <a:pPr marL="1371600" marR="0" indent="-1371600">
              <a:spcBef>
                <a:spcPts val="0"/>
              </a:spcBef>
              <a:spcAft>
                <a:spcPts val="0"/>
              </a:spcAft>
            </a:pPr>
            <a:r>
              <a:rPr lang="en-GB" sz="2000" dirty="0">
                <a:latin typeface="Century Gothic" charset="0"/>
                <a:ea typeface="Calibri" charset="0"/>
                <a:cs typeface="Times New Roman" charset="0"/>
              </a:rPr>
              <a:t> </a:t>
            </a:r>
            <a:endParaRPr lang="en-GB" dirty="0">
              <a:effectLst/>
              <a:latin typeface="Century Gothic" charset="0"/>
              <a:ea typeface="Calibri" charset="0"/>
              <a:cs typeface="Times New Roman" charset="0"/>
            </a:endParaRPr>
          </a:p>
        </p:txBody>
      </p:sp>
    </p:spTree>
    <p:extLst>
      <p:ext uri="{BB962C8B-B14F-4D97-AF65-F5344CB8AC3E}">
        <p14:creationId xmlns:p14="http://schemas.microsoft.com/office/powerpoint/2010/main" val="467884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8912" y="237506"/>
            <a:ext cx="8719457" cy="641267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481942" y="6451600"/>
            <a:ext cx="8458200" cy="215444"/>
          </a:xfrm>
          <a:prstGeom prst="rect">
            <a:avLst/>
          </a:prstGeom>
        </p:spPr>
        <p:txBody>
          <a:bodyPr wrap="square">
            <a:spAutoFit/>
          </a:bodyPr>
          <a:lstStyle/>
          <a:p>
            <a:r>
              <a:rPr lang="en-US" sz="800" dirty="0" smtClean="0">
                <a:solidFill>
                  <a:prstClr val="black"/>
                </a:solidFill>
                <a:latin typeface="Century Gothic" charset="0"/>
                <a:ea typeface="Century Gothic" charset="0"/>
                <a:cs typeface="Century Gothic" charset="0"/>
              </a:rPr>
              <a:t>Then </a:t>
            </a:r>
            <a:r>
              <a:rPr lang="en-US" sz="800" dirty="0">
                <a:solidFill>
                  <a:prstClr val="black"/>
                </a:solidFill>
                <a:latin typeface="Century Gothic" charset="0"/>
                <a:ea typeface="Century Gothic" charset="0"/>
                <a:cs typeface="Century Gothic" charset="0"/>
              </a:rPr>
              <a:t>you will call on me and come and pray to me, and I will listen to </a:t>
            </a:r>
            <a:r>
              <a:rPr lang="en-US" sz="800" dirty="0" smtClean="0">
                <a:solidFill>
                  <a:prstClr val="black"/>
                </a:solidFill>
                <a:latin typeface="Century Gothic" charset="0"/>
                <a:ea typeface="Century Gothic" charset="0"/>
                <a:cs typeface="Century Gothic" charset="0"/>
              </a:rPr>
              <a:t>you.</a:t>
            </a:r>
            <a:r>
              <a:rPr lang="en-US" sz="800" dirty="0">
                <a:solidFill>
                  <a:prstClr val="black"/>
                </a:solidFill>
                <a:latin typeface="Century Gothic" charset="0"/>
                <a:ea typeface="Century Gothic" charset="0"/>
                <a:cs typeface="Century Gothic" charset="0"/>
              </a:rPr>
              <a:t> </a:t>
            </a:r>
            <a:r>
              <a:rPr lang="en-US" sz="800" b="1" dirty="0" smtClean="0">
                <a:solidFill>
                  <a:prstClr val="black"/>
                </a:solidFill>
                <a:latin typeface="Century Gothic" charset="0"/>
                <a:ea typeface="Century Gothic" charset="0"/>
                <a:cs typeface="Century Gothic" charset="0"/>
              </a:rPr>
              <a:t>Jeremiah 29:12</a:t>
            </a:r>
            <a:endParaRPr lang="en-US" sz="800" dirty="0">
              <a:solidFill>
                <a:prstClr val="black"/>
              </a:solidFill>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297" y="5611091"/>
            <a:ext cx="1039091" cy="1039091"/>
          </a:xfrm>
          <a:prstGeom prst="rect">
            <a:avLst/>
          </a:prstGeom>
        </p:spPr>
      </p:pic>
      <p:sp>
        <p:nvSpPr>
          <p:cNvPr id="3" name="Title 2"/>
          <p:cNvSpPr>
            <a:spLocks noGrp="1"/>
          </p:cNvSpPr>
          <p:nvPr>
            <p:ph type="ctrTitle"/>
          </p:nvPr>
        </p:nvSpPr>
        <p:spPr>
          <a:xfrm>
            <a:off x="672440" y="-956294"/>
            <a:ext cx="7772400" cy="2387600"/>
          </a:xfrm>
        </p:spPr>
        <p:txBody>
          <a:bodyPr/>
          <a:lstStyle/>
          <a:p>
            <a:r>
              <a:rPr lang="en-US" b="1" dirty="0" smtClean="0">
                <a:solidFill>
                  <a:srgbClr val="7030A0"/>
                </a:solidFill>
                <a:latin typeface="Century Gothic" charset="0"/>
                <a:ea typeface="Century Gothic" charset="0"/>
                <a:cs typeface="Century Gothic" charset="0"/>
              </a:rPr>
              <a:t>Bidding prayers</a:t>
            </a:r>
            <a:endParaRPr lang="en-US" b="1" dirty="0">
              <a:solidFill>
                <a:srgbClr val="7030A0"/>
              </a:solidFill>
              <a:latin typeface="Century Gothic" charset="0"/>
              <a:ea typeface="Century Gothic" charset="0"/>
              <a:cs typeface="Century Gothic" charset="0"/>
            </a:endParaRPr>
          </a:p>
        </p:txBody>
      </p:sp>
      <p:sp>
        <p:nvSpPr>
          <p:cNvPr id="4" name="Rectangle 3"/>
          <p:cNvSpPr/>
          <p:nvPr/>
        </p:nvSpPr>
        <p:spPr>
          <a:xfrm>
            <a:off x="370703" y="2051614"/>
            <a:ext cx="8547666" cy="4708981"/>
          </a:xfrm>
          <a:prstGeom prst="rect">
            <a:avLst/>
          </a:prstGeom>
        </p:spPr>
        <p:txBody>
          <a:bodyPr wrap="square">
            <a:spAutoFit/>
          </a:bodyPr>
          <a:lstStyle/>
          <a:p>
            <a:pPr marL="1371600" marR="0" indent="-1371600">
              <a:spcBef>
                <a:spcPts val="0"/>
              </a:spcBef>
              <a:spcAft>
                <a:spcPts val="0"/>
              </a:spcAft>
            </a:pPr>
            <a:r>
              <a:rPr lang="en-GB" sz="2800" dirty="0">
                <a:latin typeface="Century Gothic" charset="0"/>
                <a:ea typeface="Calibri" charset="0"/>
                <a:cs typeface="Times New Roman" charset="0"/>
              </a:rPr>
              <a:t>For when we are sick of being selfish, Lord change our hearts so they are more like Your Sacred Heart. Guide us to always think of other people first, rather than ourselves. Inspire us to be counter cultural in loving our neighbour, and our enemies.  </a:t>
            </a:r>
            <a:endParaRPr lang="en-GB" sz="2400" dirty="0">
              <a:latin typeface="Century Gothic" charset="0"/>
              <a:ea typeface="Calibri" charset="0"/>
              <a:cs typeface="Times New Roman" charset="0"/>
            </a:endParaRPr>
          </a:p>
          <a:p>
            <a:pPr marL="1371600" marR="0" indent="-1371600">
              <a:spcBef>
                <a:spcPts val="0"/>
              </a:spcBef>
              <a:spcAft>
                <a:spcPts val="0"/>
              </a:spcAft>
            </a:pPr>
            <a:r>
              <a:rPr lang="en-GB" sz="2800" dirty="0">
                <a:latin typeface="Century Gothic" charset="0"/>
                <a:ea typeface="Calibri" charset="0"/>
                <a:cs typeface="Times New Roman" charset="0"/>
              </a:rPr>
              <a:t>	Lord in Your mercy </a:t>
            </a:r>
            <a:endParaRPr lang="en-GB" sz="2800" dirty="0" smtClean="0">
              <a:latin typeface="Century Gothic" charset="0"/>
              <a:ea typeface="Calibri" charset="0"/>
              <a:cs typeface="Times New Roman" charset="0"/>
            </a:endParaRPr>
          </a:p>
          <a:p>
            <a:pPr marL="1371600" marR="0" indent="-1371600">
              <a:spcBef>
                <a:spcPts val="0"/>
              </a:spcBef>
              <a:spcAft>
                <a:spcPts val="0"/>
              </a:spcAft>
            </a:pPr>
            <a:endParaRPr lang="en-GB" sz="2800" dirty="0">
              <a:latin typeface="Century Gothic" charset="0"/>
              <a:ea typeface="Calibri" charset="0"/>
              <a:cs typeface="Times New Roman" charset="0"/>
            </a:endParaRPr>
          </a:p>
          <a:p>
            <a:pPr marL="1371600" marR="0" indent="-1371600">
              <a:spcBef>
                <a:spcPts val="0"/>
              </a:spcBef>
              <a:spcAft>
                <a:spcPts val="0"/>
              </a:spcAft>
            </a:pPr>
            <a:r>
              <a:rPr lang="en-GB" sz="2800" b="1" dirty="0" smtClean="0">
                <a:latin typeface="Century Gothic" charset="0"/>
                <a:ea typeface="Calibri" charset="0"/>
                <a:cs typeface="Times New Roman" charset="0"/>
              </a:rPr>
              <a:t>	Hear our prayer</a:t>
            </a:r>
            <a:endParaRPr lang="en-GB" sz="2400" b="1" dirty="0">
              <a:latin typeface="Century Gothic" charset="0"/>
              <a:ea typeface="Calibri" charset="0"/>
              <a:cs typeface="Times New Roman" charset="0"/>
            </a:endParaRPr>
          </a:p>
          <a:p>
            <a:pPr marL="1371600" marR="0" indent="-1371600">
              <a:spcBef>
                <a:spcPts val="0"/>
              </a:spcBef>
              <a:spcAft>
                <a:spcPts val="0"/>
              </a:spcAft>
            </a:pPr>
            <a:r>
              <a:rPr lang="en-GB" sz="2000" dirty="0">
                <a:latin typeface="Century Gothic" charset="0"/>
                <a:ea typeface="Calibri" charset="0"/>
                <a:cs typeface="Times New Roman" charset="0"/>
              </a:rPr>
              <a:t> </a:t>
            </a:r>
            <a:endParaRPr lang="en-GB" dirty="0">
              <a:effectLst/>
              <a:latin typeface="Century Gothic" charset="0"/>
              <a:ea typeface="Calibri" charset="0"/>
              <a:cs typeface="Times New Roman" charset="0"/>
            </a:endParaRPr>
          </a:p>
        </p:txBody>
      </p:sp>
    </p:spTree>
    <p:extLst>
      <p:ext uri="{BB962C8B-B14F-4D97-AF65-F5344CB8AC3E}">
        <p14:creationId xmlns:p14="http://schemas.microsoft.com/office/powerpoint/2010/main" val="55530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8912" y="237506"/>
            <a:ext cx="8719457" cy="641267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481942" y="6451600"/>
            <a:ext cx="8458200" cy="215444"/>
          </a:xfrm>
          <a:prstGeom prst="rect">
            <a:avLst/>
          </a:prstGeom>
        </p:spPr>
        <p:txBody>
          <a:bodyPr wrap="square">
            <a:spAutoFit/>
          </a:bodyPr>
          <a:lstStyle/>
          <a:p>
            <a:r>
              <a:rPr lang="en-US" sz="800" dirty="0" smtClean="0">
                <a:solidFill>
                  <a:prstClr val="black"/>
                </a:solidFill>
                <a:latin typeface="Century Gothic" charset="0"/>
                <a:ea typeface="Century Gothic" charset="0"/>
                <a:cs typeface="Century Gothic" charset="0"/>
              </a:rPr>
              <a:t>Then </a:t>
            </a:r>
            <a:r>
              <a:rPr lang="en-US" sz="800" dirty="0">
                <a:solidFill>
                  <a:prstClr val="black"/>
                </a:solidFill>
                <a:latin typeface="Century Gothic" charset="0"/>
                <a:ea typeface="Century Gothic" charset="0"/>
                <a:cs typeface="Century Gothic" charset="0"/>
              </a:rPr>
              <a:t>you will call on me and come and pray to me, and I will listen to </a:t>
            </a:r>
            <a:r>
              <a:rPr lang="en-US" sz="800" dirty="0" smtClean="0">
                <a:solidFill>
                  <a:prstClr val="black"/>
                </a:solidFill>
                <a:latin typeface="Century Gothic" charset="0"/>
                <a:ea typeface="Century Gothic" charset="0"/>
                <a:cs typeface="Century Gothic" charset="0"/>
              </a:rPr>
              <a:t>you.</a:t>
            </a:r>
            <a:r>
              <a:rPr lang="en-US" sz="800" dirty="0">
                <a:solidFill>
                  <a:prstClr val="black"/>
                </a:solidFill>
                <a:latin typeface="Century Gothic" charset="0"/>
                <a:ea typeface="Century Gothic" charset="0"/>
                <a:cs typeface="Century Gothic" charset="0"/>
              </a:rPr>
              <a:t> </a:t>
            </a:r>
            <a:r>
              <a:rPr lang="en-US" sz="800" b="1" dirty="0" smtClean="0">
                <a:solidFill>
                  <a:prstClr val="black"/>
                </a:solidFill>
                <a:latin typeface="Century Gothic" charset="0"/>
                <a:ea typeface="Century Gothic" charset="0"/>
                <a:cs typeface="Century Gothic" charset="0"/>
              </a:rPr>
              <a:t>Jeremiah 29:12</a:t>
            </a:r>
            <a:endParaRPr lang="en-US" sz="800" dirty="0">
              <a:solidFill>
                <a:prstClr val="black"/>
              </a:solidFill>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297" y="5611091"/>
            <a:ext cx="1039091" cy="1039091"/>
          </a:xfrm>
          <a:prstGeom prst="rect">
            <a:avLst/>
          </a:prstGeom>
        </p:spPr>
      </p:pic>
      <p:sp>
        <p:nvSpPr>
          <p:cNvPr id="3" name="Title 2"/>
          <p:cNvSpPr>
            <a:spLocks noGrp="1"/>
          </p:cNvSpPr>
          <p:nvPr>
            <p:ph type="ctrTitle"/>
          </p:nvPr>
        </p:nvSpPr>
        <p:spPr>
          <a:xfrm>
            <a:off x="672440" y="-956294"/>
            <a:ext cx="7772400" cy="2387600"/>
          </a:xfrm>
        </p:spPr>
        <p:txBody>
          <a:bodyPr/>
          <a:lstStyle/>
          <a:p>
            <a:r>
              <a:rPr lang="en-US" b="1" dirty="0" smtClean="0">
                <a:solidFill>
                  <a:srgbClr val="7030A0"/>
                </a:solidFill>
                <a:latin typeface="Century Gothic" charset="0"/>
                <a:ea typeface="Century Gothic" charset="0"/>
                <a:cs typeface="Century Gothic" charset="0"/>
              </a:rPr>
              <a:t>Bidding prayers</a:t>
            </a:r>
            <a:endParaRPr lang="en-US" b="1" dirty="0">
              <a:solidFill>
                <a:srgbClr val="7030A0"/>
              </a:solidFill>
              <a:latin typeface="Century Gothic" charset="0"/>
              <a:ea typeface="Century Gothic" charset="0"/>
              <a:cs typeface="Century Gothic" charset="0"/>
            </a:endParaRPr>
          </a:p>
        </p:txBody>
      </p:sp>
      <p:sp>
        <p:nvSpPr>
          <p:cNvPr id="4" name="Rectangle 3"/>
          <p:cNvSpPr/>
          <p:nvPr/>
        </p:nvSpPr>
        <p:spPr>
          <a:xfrm>
            <a:off x="370703" y="2051614"/>
            <a:ext cx="6437870" cy="4708981"/>
          </a:xfrm>
          <a:prstGeom prst="rect">
            <a:avLst/>
          </a:prstGeom>
        </p:spPr>
        <p:txBody>
          <a:bodyPr wrap="square">
            <a:spAutoFit/>
          </a:bodyPr>
          <a:lstStyle/>
          <a:p>
            <a:pPr marL="1371600" marR="0" indent="-1371600">
              <a:spcBef>
                <a:spcPts val="0"/>
              </a:spcBef>
              <a:spcAft>
                <a:spcPts val="0"/>
              </a:spcAft>
            </a:pPr>
            <a:r>
              <a:rPr lang="en-GB" sz="2800" dirty="0">
                <a:latin typeface="Century Gothic" charset="0"/>
                <a:ea typeface="Calibri" charset="0"/>
                <a:cs typeface="Times New Roman" charset="0"/>
              </a:rPr>
              <a:t>For when we are sick of turning away from God, Lord lead us back to You. Fill us with a sense of Your glory and majesty so we can always have our eyes fixed on You.</a:t>
            </a:r>
            <a:r>
              <a:rPr lang="en-GB" sz="2800" dirty="0"/>
              <a:t> </a:t>
            </a:r>
            <a:endParaRPr lang="en-GB" sz="2800" dirty="0" smtClean="0">
              <a:latin typeface="Century Gothic" charset="0"/>
              <a:ea typeface="Calibri" charset="0"/>
              <a:cs typeface="Times New Roman" charset="0"/>
            </a:endParaRPr>
          </a:p>
          <a:p>
            <a:pPr marL="1371600" marR="0" indent="-1371600">
              <a:spcBef>
                <a:spcPts val="0"/>
              </a:spcBef>
              <a:spcAft>
                <a:spcPts val="0"/>
              </a:spcAft>
            </a:pPr>
            <a:endParaRPr lang="en-GB" sz="2800" dirty="0">
              <a:latin typeface="Century Gothic" charset="0"/>
              <a:ea typeface="Calibri" charset="0"/>
              <a:cs typeface="Times New Roman" charset="0"/>
            </a:endParaRPr>
          </a:p>
          <a:p>
            <a:pPr marL="1371600" marR="0" indent="-1371600">
              <a:spcBef>
                <a:spcPts val="0"/>
              </a:spcBef>
              <a:spcAft>
                <a:spcPts val="0"/>
              </a:spcAft>
            </a:pPr>
            <a:r>
              <a:rPr lang="en-GB" sz="2800" dirty="0" smtClean="0">
                <a:latin typeface="Century Gothic" charset="0"/>
                <a:ea typeface="Calibri" charset="0"/>
                <a:cs typeface="Times New Roman" charset="0"/>
              </a:rPr>
              <a:t>	Lord </a:t>
            </a:r>
            <a:r>
              <a:rPr lang="en-GB" sz="2800" dirty="0">
                <a:latin typeface="Century Gothic" charset="0"/>
                <a:ea typeface="Calibri" charset="0"/>
                <a:cs typeface="Times New Roman" charset="0"/>
              </a:rPr>
              <a:t>in Your mercy </a:t>
            </a:r>
            <a:endParaRPr lang="en-GB" sz="2800" dirty="0" smtClean="0">
              <a:latin typeface="Century Gothic" charset="0"/>
              <a:ea typeface="Calibri" charset="0"/>
              <a:cs typeface="Times New Roman" charset="0"/>
            </a:endParaRPr>
          </a:p>
          <a:p>
            <a:pPr marL="1371600" marR="0" indent="-1371600">
              <a:spcBef>
                <a:spcPts val="0"/>
              </a:spcBef>
              <a:spcAft>
                <a:spcPts val="0"/>
              </a:spcAft>
            </a:pPr>
            <a:endParaRPr lang="en-GB" sz="2800" dirty="0">
              <a:latin typeface="Century Gothic" charset="0"/>
              <a:ea typeface="Calibri" charset="0"/>
              <a:cs typeface="Times New Roman" charset="0"/>
            </a:endParaRPr>
          </a:p>
          <a:p>
            <a:pPr marL="1371600" marR="0" indent="-1371600">
              <a:spcBef>
                <a:spcPts val="0"/>
              </a:spcBef>
              <a:spcAft>
                <a:spcPts val="0"/>
              </a:spcAft>
            </a:pPr>
            <a:r>
              <a:rPr lang="en-GB" sz="2800" b="1" dirty="0" smtClean="0">
                <a:latin typeface="Century Gothic" charset="0"/>
                <a:ea typeface="Calibri" charset="0"/>
                <a:cs typeface="Times New Roman" charset="0"/>
              </a:rPr>
              <a:t>	Hear our prayer</a:t>
            </a:r>
            <a:endParaRPr lang="en-GB" sz="2400" b="1" dirty="0">
              <a:latin typeface="Century Gothic" charset="0"/>
              <a:ea typeface="Calibri" charset="0"/>
              <a:cs typeface="Times New Roman" charset="0"/>
            </a:endParaRPr>
          </a:p>
          <a:p>
            <a:pPr marL="1371600" marR="0" indent="-1371600">
              <a:spcBef>
                <a:spcPts val="0"/>
              </a:spcBef>
              <a:spcAft>
                <a:spcPts val="0"/>
              </a:spcAft>
            </a:pPr>
            <a:r>
              <a:rPr lang="en-GB" sz="2000" dirty="0">
                <a:latin typeface="Century Gothic" charset="0"/>
                <a:ea typeface="Calibri" charset="0"/>
                <a:cs typeface="Times New Roman" charset="0"/>
              </a:rPr>
              <a:t> </a:t>
            </a:r>
            <a:endParaRPr lang="en-GB" dirty="0">
              <a:effectLst/>
              <a:latin typeface="Century Gothic" charset="0"/>
              <a:ea typeface="Calibri" charset="0"/>
              <a:cs typeface="Times New Roman" charset="0"/>
            </a:endParaRPr>
          </a:p>
        </p:txBody>
      </p:sp>
    </p:spTree>
    <p:extLst>
      <p:ext uri="{BB962C8B-B14F-4D97-AF65-F5344CB8AC3E}">
        <p14:creationId xmlns:p14="http://schemas.microsoft.com/office/powerpoint/2010/main" val="9969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8912" y="237506"/>
            <a:ext cx="8719457" cy="641267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2700281"/>
            <a:ext cx="7772400" cy="2387600"/>
          </a:xfrm>
        </p:spPr>
        <p:txBody>
          <a:bodyPr>
            <a:noAutofit/>
          </a:bodyPr>
          <a:lstStyle/>
          <a:p>
            <a:r>
              <a:rPr lang="en-GB" sz="8000" b="1" dirty="0">
                <a:solidFill>
                  <a:srgbClr val="7030A0"/>
                </a:solidFill>
                <a:latin typeface="Century Gothic" charset="0"/>
                <a:ea typeface="Century Gothic" charset="0"/>
                <a:cs typeface="Century Gothic" charset="0"/>
              </a:rPr>
              <a:t>Lent is spring cleaning for the soul</a:t>
            </a:r>
            <a:r>
              <a:rPr lang="en-GB" sz="8000" dirty="0">
                <a:solidFill>
                  <a:srgbClr val="7030A0"/>
                </a:solidFill>
                <a:latin typeface="Century Gothic" charset="0"/>
                <a:ea typeface="Century Gothic" charset="0"/>
                <a:cs typeface="Century Gothic" charset="0"/>
              </a:rPr>
              <a:t> </a:t>
            </a:r>
            <a:endParaRPr lang="en-US" sz="8000" b="1" dirty="0">
              <a:solidFill>
                <a:srgbClr val="7030A0"/>
              </a:solidFill>
              <a:latin typeface="Century Gothic" charset="0"/>
              <a:ea typeface="Century Gothic" charset="0"/>
              <a:cs typeface="Century Gothic" charset="0"/>
            </a:endParaRPr>
          </a:p>
        </p:txBody>
      </p:sp>
      <p:sp>
        <p:nvSpPr>
          <p:cNvPr id="5" name="Rectangle 4"/>
          <p:cNvSpPr/>
          <p:nvPr/>
        </p:nvSpPr>
        <p:spPr>
          <a:xfrm>
            <a:off x="2481942" y="6451600"/>
            <a:ext cx="8458200" cy="215444"/>
          </a:xfrm>
          <a:prstGeom prst="rect">
            <a:avLst/>
          </a:prstGeom>
        </p:spPr>
        <p:txBody>
          <a:bodyPr wrap="square">
            <a:spAutoFit/>
          </a:bodyPr>
          <a:lstStyle/>
          <a:p>
            <a:r>
              <a:rPr lang="en-US" sz="800" dirty="0" smtClean="0">
                <a:latin typeface="Century Gothic" charset="0"/>
                <a:ea typeface="Century Gothic" charset="0"/>
                <a:cs typeface="Century Gothic" charset="0"/>
              </a:rPr>
              <a:t>Then </a:t>
            </a:r>
            <a:r>
              <a:rPr lang="en-US" sz="800" dirty="0">
                <a:latin typeface="Century Gothic" charset="0"/>
                <a:ea typeface="Century Gothic" charset="0"/>
                <a:cs typeface="Century Gothic" charset="0"/>
              </a:rPr>
              <a:t>you will call on me and come and pray to me, and I will listen to </a:t>
            </a:r>
            <a:r>
              <a:rPr lang="en-US" sz="800" dirty="0" smtClean="0">
                <a:latin typeface="Century Gothic" charset="0"/>
                <a:ea typeface="Century Gothic" charset="0"/>
                <a:cs typeface="Century Gothic" charset="0"/>
              </a:rPr>
              <a:t>you.</a:t>
            </a:r>
            <a:r>
              <a:rPr lang="en-US" sz="800" dirty="0">
                <a:latin typeface="Century Gothic" charset="0"/>
                <a:ea typeface="Century Gothic" charset="0"/>
                <a:cs typeface="Century Gothic" charset="0"/>
              </a:rPr>
              <a:t> </a:t>
            </a:r>
            <a:r>
              <a:rPr lang="en-US" sz="800" b="1" dirty="0" smtClean="0">
                <a:latin typeface="Century Gothic" charset="0"/>
                <a:ea typeface="Century Gothic" charset="0"/>
                <a:cs typeface="Century Gothic" charset="0"/>
              </a:rPr>
              <a:t>Jeremiah 29:12</a:t>
            </a:r>
            <a:endParaRPr lang="en-US" sz="800" dirty="0">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297" y="5611091"/>
            <a:ext cx="1039091" cy="1039091"/>
          </a:xfrm>
          <a:prstGeom prst="rect">
            <a:avLst/>
          </a:prstGeom>
        </p:spPr>
      </p:pic>
    </p:spTree>
    <p:extLst>
      <p:ext uri="{BB962C8B-B14F-4D97-AF65-F5344CB8AC3E}">
        <p14:creationId xmlns:p14="http://schemas.microsoft.com/office/powerpoint/2010/main" val="1875014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8912" y="237506"/>
            <a:ext cx="8719457" cy="641267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481942" y="6451600"/>
            <a:ext cx="8458200" cy="215444"/>
          </a:xfrm>
          <a:prstGeom prst="rect">
            <a:avLst/>
          </a:prstGeom>
        </p:spPr>
        <p:txBody>
          <a:bodyPr wrap="square">
            <a:spAutoFit/>
          </a:bodyPr>
          <a:lstStyle/>
          <a:p>
            <a:r>
              <a:rPr lang="en-US" sz="800" dirty="0" smtClean="0">
                <a:solidFill>
                  <a:prstClr val="black"/>
                </a:solidFill>
                <a:latin typeface="Century Gothic" charset="0"/>
                <a:ea typeface="Century Gothic" charset="0"/>
                <a:cs typeface="Century Gothic" charset="0"/>
              </a:rPr>
              <a:t>Then </a:t>
            </a:r>
            <a:r>
              <a:rPr lang="en-US" sz="800" dirty="0">
                <a:solidFill>
                  <a:prstClr val="black"/>
                </a:solidFill>
                <a:latin typeface="Century Gothic" charset="0"/>
                <a:ea typeface="Century Gothic" charset="0"/>
                <a:cs typeface="Century Gothic" charset="0"/>
              </a:rPr>
              <a:t>you will call on me and come and pray to me, and I will listen to </a:t>
            </a:r>
            <a:r>
              <a:rPr lang="en-US" sz="800" dirty="0" smtClean="0">
                <a:solidFill>
                  <a:prstClr val="black"/>
                </a:solidFill>
                <a:latin typeface="Century Gothic" charset="0"/>
                <a:ea typeface="Century Gothic" charset="0"/>
                <a:cs typeface="Century Gothic" charset="0"/>
              </a:rPr>
              <a:t>you.</a:t>
            </a:r>
            <a:r>
              <a:rPr lang="en-US" sz="800" dirty="0">
                <a:solidFill>
                  <a:prstClr val="black"/>
                </a:solidFill>
                <a:latin typeface="Century Gothic" charset="0"/>
                <a:ea typeface="Century Gothic" charset="0"/>
                <a:cs typeface="Century Gothic" charset="0"/>
              </a:rPr>
              <a:t> </a:t>
            </a:r>
            <a:r>
              <a:rPr lang="en-US" sz="800" b="1" dirty="0" smtClean="0">
                <a:solidFill>
                  <a:prstClr val="black"/>
                </a:solidFill>
                <a:latin typeface="Century Gothic" charset="0"/>
                <a:ea typeface="Century Gothic" charset="0"/>
                <a:cs typeface="Century Gothic" charset="0"/>
              </a:rPr>
              <a:t>Jeremiah 29:12</a:t>
            </a:r>
            <a:endParaRPr lang="en-US" sz="800" dirty="0">
              <a:solidFill>
                <a:prstClr val="black"/>
              </a:solidFill>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297" y="5611091"/>
            <a:ext cx="1039091" cy="1039091"/>
          </a:xfrm>
          <a:prstGeom prst="rect">
            <a:avLst/>
          </a:prstGeom>
        </p:spPr>
      </p:pic>
      <p:sp>
        <p:nvSpPr>
          <p:cNvPr id="3" name="Title 2"/>
          <p:cNvSpPr>
            <a:spLocks noGrp="1"/>
          </p:cNvSpPr>
          <p:nvPr>
            <p:ph type="ctrTitle"/>
          </p:nvPr>
        </p:nvSpPr>
        <p:spPr>
          <a:xfrm>
            <a:off x="672440" y="-956294"/>
            <a:ext cx="7772400" cy="2387600"/>
          </a:xfrm>
        </p:spPr>
        <p:txBody>
          <a:bodyPr/>
          <a:lstStyle/>
          <a:p>
            <a:r>
              <a:rPr lang="en-US" b="1" dirty="0" smtClean="0">
                <a:solidFill>
                  <a:srgbClr val="7030A0"/>
                </a:solidFill>
                <a:latin typeface="Century Gothic" charset="0"/>
                <a:ea typeface="Century Gothic" charset="0"/>
                <a:cs typeface="Century Gothic" charset="0"/>
              </a:rPr>
              <a:t>Bidding prayers</a:t>
            </a:r>
            <a:endParaRPr lang="en-US" b="1" dirty="0">
              <a:solidFill>
                <a:srgbClr val="7030A0"/>
              </a:solidFill>
              <a:latin typeface="Century Gothic" charset="0"/>
              <a:ea typeface="Century Gothic" charset="0"/>
              <a:cs typeface="Century Gothic" charset="0"/>
            </a:endParaRPr>
          </a:p>
        </p:txBody>
      </p:sp>
      <p:sp>
        <p:nvSpPr>
          <p:cNvPr id="4" name="Rectangle 3"/>
          <p:cNvSpPr/>
          <p:nvPr/>
        </p:nvSpPr>
        <p:spPr>
          <a:xfrm>
            <a:off x="370703" y="2051614"/>
            <a:ext cx="8547666" cy="4708981"/>
          </a:xfrm>
          <a:prstGeom prst="rect">
            <a:avLst/>
          </a:prstGeom>
        </p:spPr>
        <p:txBody>
          <a:bodyPr wrap="square">
            <a:spAutoFit/>
          </a:bodyPr>
          <a:lstStyle/>
          <a:p>
            <a:pPr marL="1371600" marR="0" indent="-1371600">
              <a:spcBef>
                <a:spcPts val="0"/>
              </a:spcBef>
              <a:spcAft>
                <a:spcPts val="0"/>
              </a:spcAft>
            </a:pPr>
            <a:r>
              <a:rPr lang="en-GB" sz="2800" dirty="0">
                <a:latin typeface="Century Gothic" charset="0"/>
                <a:ea typeface="Calibri" charset="0"/>
                <a:cs typeface="Times New Roman" charset="0"/>
              </a:rPr>
              <a:t>For when we are sick of being afraid, Lord send us Your strength. Give us courage to stand up for what is right, particularly for the rights of those who are most vulnerable, the sick, the poor, the unborn and elderly. </a:t>
            </a:r>
            <a:endParaRPr lang="en-GB" sz="2400" dirty="0">
              <a:latin typeface="Century Gothic" charset="0"/>
              <a:ea typeface="Calibri" charset="0"/>
              <a:cs typeface="Times New Roman" charset="0"/>
            </a:endParaRPr>
          </a:p>
          <a:p>
            <a:pPr marL="1371600" marR="0" indent="-1371600">
              <a:spcBef>
                <a:spcPts val="0"/>
              </a:spcBef>
              <a:spcAft>
                <a:spcPts val="0"/>
              </a:spcAft>
            </a:pPr>
            <a:endParaRPr lang="en-GB" sz="2800" dirty="0" smtClean="0">
              <a:latin typeface="Century Gothic" charset="0"/>
              <a:ea typeface="Calibri" charset="0"/>
              <a:cs typeface="Times New Roman" charset="0"/>
            </a:endParaRPr>
          </a:p>
          <a:p>
            <a:pPr marL="1371600" marR="0" indent="-1371600">
              <a:spcBef>
                <a:spcPts val="0"/>
              </a:spcBef>
              <a:spcAft>
                <a:spcPts val="0"/>
              </a:spcAft>
            </a:pPr>
            <a:r>
              <a:rPr lang="en-GB" sz="2800" dirty="0">
                <a:latin typeface="Century Gothic" charset="0"/>
                <a:ea typeface="Calibri" charset="0"/>
                <a:cs typeface="Times New Roman" charset="0"/>
              </a:rPr>
              <a:t>	Lord in Your mercy </a:t>
            </a:r>
            <a:endParaRPr lang="en-GB" sz="2800" dirty="0" smtClean="0">
              <a:latin typeface="Century Gothic" charset="0"/>
              <a:ea typeface="Calibri" charset="0"/>
              <a:cs typeface="Times New Roman" charset="0"/>
            </a:endParaRPr>
          </a:p>
          <a:p>
            <a:pPr marL="1371600" marR="0" indent="-1371600">
              <a:spcBef>
                <a:spcPts val="0"/>
              </a:spcBef>
              <a:spcAft>
                <a:spcPts val="0"/>
              </a:spcAft>
            </a:pPr>
            <a:endParaRPr lang="en-GB" sz="2800" dirty="0">
              <a:latin typeface="Century Gothic" charset="0"/>
              <a:ea typeface="Calibri" charset="0"/>
              <a:cs typeface="Times New Roman" charset="0"/>
            </a:endParaRPr>
          </a:p>
          <a:p>
            <a:pPr marL="1371600" marR="0" indent="-1371600">
              <a:spcBef>
                <a:spcPts val="0"/>
              </a:spcBef>
              <a:spcAft>
                <a:spcPts val="0"/>
              </a:spcAft>
            </a:pPr>
            <a:r>
              <a:rPr lang="en-GB" sz="2800" b="1" dirty="0" smtClean="0">
                <a:latin typeface="Century Gothic" charset="0"/>
                <a:ea typeface="Calibri" charset="0"/>
                <a:cs typeface="Times New Roman" charset="0"/>
              </a:rPr>
              <a:t>	Hear our prayer</a:t>
            </a:r>
            <a:endParaRPr lang="en-GB" sz="2400" b="1" dirty="0">
              <a:latin typeface="Century Gothic" charset="0"/>
              <a:ea typeface="Calibri" charset="0"/>
              <a:cs typeface="Times New Roman" charset="0"/>
            </a:endParaRPr>
          </a:p>
          <a:p>
            <a:pPr marL="1371600" marR="0" indent="-1371600">
              <a:spcBef>
                <a:spcPts val="0"/>
              </a:spcBef>
              <a:spcAft>
                <a:spcPts val="0"/>
              </a:spcAft>
            </a:pPr>
            <a:r>
              <a:rPr lang="en-GB" sz="2000" dirty="0">
                <a:latin typeface="Century Gothic" charset="0"/>
                <a:ea typeface="Calibri" charset="0"/>
                <a:cs typeface="Times New Roman" charset="0"/>
              </a:rPr>
              <a:t> </a:t>
            </a:r>
            <a:endParaRPr lang="en-GB" dirty="0">
              <a:effectLst/>
              <a:latin typeface="Century Gothic" charset="0"/>
              <a:ea typeface="Calibri" charset="0"/>
              <a:cs typeface="Times New Roman" charset="0"/>
            </a:endParaRPr>
          </a:p>
        </p:txBody>
      </p:sp>
    </p:spTree>
    <p:extLst>
      <p:ext uri="{BB962C8B-B14F-4D97-AF65-F5344CB8AC3E}">
        <p14:creationId xmlns:p14="http://schemas.microsoft.com/office/powerpoint/2010/main" val="509712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8912" y="237506"/>
            <a:ext cx="8719457" cy="641267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2481942" y="6451600"/>
            <a:ext cx="8458200" cy="215444"/>
          </a:xfrm>
          <a:prstGeom prst="rect">
            <a:avLst/>
          </a:prstGeom>
        </p:spPr>
        <p:txBody>
          <a:bodyPr wrap="square">
            <a:spAutoFit/>
          </a:bodyPr>
          <a:lstStyle/>
          <a:p>
            <a:r>
              <a:rPr lang="en-US" sz="800" dirty="0" smtClean="0">
                <a:solidFill>
                  <a:prstClr val="black"/>
                </a:solidFill>
                <a:latin typeface="Century Gothic" charset="0"/>
                <a:ea typeface="Century Gothic" charset="0"/>
                <a:cs typeface="Century Gothic" charset="0"/>
              </a:rPr>
              <a:t>Then </a:t>
            </a:r>
            <a:r>
              <a:rPr lang="en-US" sz="800" dirty="0">
                <a:solidFill>
                  <a:prstClr val="black"/>
                </a:solidFill>
                <a:latin typeface="Century Gothic" charset="0"/>
                <a:ea typeface="Century Gothic" charset="0"/>
                <a:cs typeface="Century Gothic" charset="0"/>
              </a:rPr>
              <a:t>you will call on me and come and pray to me, and I will listen to </a:t>
            </a:r>
            <a:r>
              <a:rPr lang="en-US" sz="800" dirty="0" smtClean="0">
                <a:solidFill>
                  <a:prstClr val="black"/>
                </a:solidFill>
                <a:latin typeface="Century Gothic" charset="0"/>
                <a:ea typeface="Century Gothic" charset="0"/>
                <a:cs typeface="Century Gothic" charset="0"/>
              </a:rPr>
              <a:t>you.</a:t>
            </a:r>
            <a:r>
              <a:rPr lang="en-US" sz="800" dirty="0">
                <a:solidFill>
                  <a:prstClr val="black"/>
                </a:solidFill>
                <a:latin typeface="Century Gothic" charset="0"/>
                <a:ea typeface="Century Gothic" charset="0"/>
                <a:cs typeface="Century Gothic" charset="0"/>
              </a:rPr>
              <a:t> </a:t>
            </a:r>
            <a:r>
              <a:rPr lang="en-US" sz="800" b="1" dirty="0" smtClean="0">
                <a:solidFill>
                  <a:prstClr val="black"/>
                </a:solidFill>
                <a:latin typeface="Century Gothic" charset="0"/>
                <a:ea typeface="Century Gothic" charset="0"/>
                <a:cs typeface="Century Gothic" charset="0"/>
              </a:rPr>
              <a:t>Jeremiah 29:12</a:t>
            </a:r>
            <a:endParaRPr lang="en-US" sz="800" dirty="0">
              <a:solidFill>
                <a:prstClr val="black"/>
              </a:solidFill>
              <a:latin typeface="Century Gothic" charset="0"/>
              <a:ea typeface="Century Gothic" charset="0"/>
              <a:cs typeface="Century Gothic"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297" y="5611091"/>
            <a:ext cx="1039091" cy="1039091"/>
          </a:xfrm>
          <a:prstGeom prst="rect">
            <a:avLst/>
          </a:prstGeom>
        </p:spPr>
      </p:pic>
      <p:sp>
        <p:nvSpPr>
          <p:cNvPr id="3" name="Title 2"/>
          <p:cNvSpPr>
            <a:spLocks noGrp="1"/>
          </p:cNvSpPr>
          <p:nvPr>
            <p:ph type="ctrTitle"/>
          </p:nvPr>
        </p:nvSpPr>
        <p:spPr>
          <a:xfrm>
            <a:off x="672440" y="-956294"/>
            <a:ext cx="7772400" cy="2387600"/>
          </a:xfrm>
        </p:spPr>
        <p:txBody>
          <a:bodyPr/>
          <a:lstStyle/>
          <a:p>
            <a:r>
              <a:rPr lang="en-US" b="1" dirty="0" smtClean="0">
                <a:solidFill>
                  <a:srgbClr val="7030A0"/>
                </a:solidFill>
                <a:latin typeface="Century Gothic" charset="0"/>
                <a:ea typeface="Century Gothic" charset="0"/>
                <a:cs typeface="Century Gothic" charset="0"/>
              </a:rPr>
              <a:t>Bidding prayers</a:t>
            </a:r>
            <a:endParaRPr lang="en-US" b="1" dirty="0">
              <a:solidFill>
                <a:srgbClr val="7030A0"/>
              </a:solidFill>
              <a:latin typeface="Century Gothic" charset="0"/>
              <a:ea typeface="Century Gothic" charset="0"/>
              <a:cs typeface="Century Gothic" charset="0"/>
            </a:endParaRPr>
          </a:p>
        </p:txBody>
      </p:sp>
      <p:sp>
        <p:nvSpPr>
          <p:cNvPr id="4" name="Rectangle 3"/>
          <p:cNvSpPr/>
          <p:nvPr/>
        </p:nvSpPr>
        <p:spPr>
          <a:xfrm>
            <a:off x="284807" y="1564205"/>
            <a:ext cx="8547666" cy="4401205"/>
          </a:xfrm>
          <a:prstGeom prst="rect">
            <a:avLst/>
          </a:prstGeom>
        </p:spPr>
        <p:txBody>
          <a:bodyPr wrap="square">
            <a:spAutoFit/>
          </a:bodyPr>
          <a:lstStyle/>
          <a:p>
            <a:pPr marL="1371600" marR="0" indent="-1371600">
              <a:spcBef>
                <a:spcPts val="0"/>
              </a:spcBef>
              <a:spcAft>
                <a:spcPts val="0"/>
              </a:spcAft>
            </a:pPr>
            <a:r>
              <a:rPr lang="en-GB" sz="2800" dirty="0">
                <a:latin typeface="Century Gothic" charset="0"/>
                <a:ea typeface="Calibri" charset="0"/>
                <a:cs typeface="Times New Roman" charset="0"/>
              </a:rPr>
              <a:t>We lift up all of our prayers to our Mother Mary, to pray for us as we say</a:t>
            </a:r>
            <a:endParaRPr lang="en-GB" sz="2400" dirty="0">
              <a:latin typeface="Century Gothic" charset="0"/>
              <a:ea typeface="Calibri" charset="0"/>
              <a:cs typeface="Times New Roman" charset="0"/>
            </a:endParaRPr>
          </a:p>
          <a:p>
            <a:pPr marL="1371600" marR="0" indent="-1371600" algn="ctr">
              <a:spcBef>
                <a:spcPts val="0"/>
              </a:spcBef>
              <a:spcAft>
                <a:spcPts val="0"/>
              </a:spcAft>
            </a:pPr>
            <a:endParaRPr lang="en-GB" sz="2800" dirty="0" smtClean="0">
              <a:latin typeface="Century Gothic" charset="0"/>
              <a:ea typeface="Calibri" charset="0"/>
              <a:cs typeface="Times New Roman" charset="0"/>
            </a:endParaRPr>
          </a:p>
          <a:p>
            <a:pPr marL="1371600" marR="0">
              <a:spcBef>
                <a:spcPts val="0"/>
              </a:spcBef>
              <a:spcAft>
                <a:spcPts val="0"/>
              </a:spcAft>
            </a:pPr>
            <a:r>
              <a:rPr lang="en-GB" sz="2800" b="1" dirty="0" smtClean="0">
                <a:latin typeface="Century Gothic" charset="0"/>
                <a:ea typeface="Calibri" charset="0"/>
                <a:cs typeface="Times New Roman" charset="0"/>
              </a:rPr>
              <a:t>Hail Mary, full of grace</a:t>
            </a:r>
          </a:p>
          <a:p>
            <a:pPr marL="1371600" marR="0">
              <a:spcBef>
                <a:spcPts val="0"/>
              </a:spcBef>
              <a:spcAft>
                <a:spcPts val="0"/>
              </a:spcAft>
            </a:pPr>
            <a:r>
              <a:rPr lang="en-GB" sz="2800" b="1" dirty="0" smtClean="0">
                <a:latin typeface="Century Gothic" charset="0"/>
                <a:ea typeface="Century Gothic" charset="0"/>
                <a:cs typeface="Century Gothic" charset="0"/>
              </a:rPr>
              <a:t>The Lord is with thee. </a:t>
            </a:r>
          </a:p>
          <a:p>
            <a:pPr marL="1371600" marR="0">
              <a:spcBef>
                <a:spcPts val="0"/>
              </a:spcBef>
              <a:spcAft>
                <a:spcPts val="0"/>
              </a:spcAft>
            </a:pPr>
            <a:r>
              <a:rPr lang="en-GB" sz="2800" b="1" dirty="0">
                <a:latin typeface="Century Gothic" charset="0"/>
                <a:ea typeface="Century Gothic" charset="0"/>
                <a:cs typeface="Century Gothic" charset="0"/>
              </a:rPr>
              <a:t>Blessed are thou among women and blessed </a:t>
            </a:r>
            <a:r>
              <a:rPr lang="en-GB" sz="2800" b="1" dirty="0" smtClean="0">
                <a:latin typeface="Century Gothic" charset="0"/>
                <a:ea typeface="Century Gothic" charset="0"/>
                <a:cs typeface="Century Gothic" charset="0"/>
              </a:rPr>
              <a:t>is the </a:t>
            </a:r>
            <a:r>
              <a:rPr lang="en-GB" sz="2800" b="1" dirty="0">
                <a:latin typeface="Century Gothic" charset="0"/>
                <a:ea typeface="Century Gothic" charset="0"/>
                <a:cs typeface="Century Gothic" charset="0"/>
              </a:rPr>
              <a:t>fruit of thy womb Jesus. Holy Mary Mother of God, pray for us sinners now and at the hour of our death Amen.</a:t>
            </a:r>
            <a:endParaRPr lang="en-GB" b="1" dirty="0">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347982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896" y="5611091"/>
            <a:ext cx="1061891" cy="1061891"/>
          </a:xfrm>
          <a:prstGeom prst="rect">
            <a:avLst/>
          </a:prstGeom>
        </p:spPr>
      </p:pic>
      <p:sp>
        <p:nvSpPr>
          <p:cNvPr id="2" name="Title 1"/>
          <p:cNvSpPr>
            <a:spLocks noGrp="1"/>
          </p:cNvSpPr>
          <p:nvPr>
            <p:ph type="ctrTitle"/>
          </p:nvPr>
        </p:nvSpPr>
        <p:spPr>
          <a:xfrm>
            <a:off x="792678" y="4064000"/>
            <a:ext cx="7772400" cy="2387600"/>
          </a:xfrm>
        </p:spPr>
        <p:txBody>
          <a:bodyPr/>
          <a:lstStyle/>
          <a:p>
            <a:r>
              <a:rPr lang="en-US" b="1" dirty="0" smtClean="0">
                <a:solidFill>
                  <a:schemeClr val="bg1"/>
                </a:solidFill>
                <a:latin typeface="Century Gothic" charset="0"/>
                <a:ea typeface="Century Gothic" charset="0"/>
                <a:cs typeface="Century Gothic" charset="0"/>
              </a:rPr>
              <a:t>The Season of Lent</a:t>
            </a:r>
            <a:endParaRPr lang="en-US" b="1" dirty="0">
              <a:solidFill>
                <a:schemeClr val="bg1"/>
              </a:solidFill>
              <a:latin typeface="Century Gothic" charset="0"/>
              <a:ea typeface="Century Gothic" charset="0"/>
              <a:cs typeface="Century Gothic" charset="0"/>
            </a:endParaRPr>
          </a:p>
        </p:txBody>
      </p:sp>
      <p:sp>
        <p:nvSpPr>
          <p:cNvPr id="3" name="Subtitle 2"/>
          <p:cNvSpPr>
            <a:spLocks noGrp="1"/>
          </p:cNvSpPr>
          <p:nvPr>
            <p:ph type="subTitle" idx="1"/>
          </p:nvPr>
        </p:nvSpPr>
        <p:spPr/>
        <p:txBody>
          <a:bodyPr/>
          <a:lstStyle/>
          <a:p>
            <a:endParaRPr lang="en-US" dirty="0"/>
          </a:p>
        </p:txBody>
      </p:sp>
      <p:sp>
        <p:nvSpPr>
          <p:cNvPr id="5" name="Rectangle 4"/>
          <p:cNvSpPr/>
          <p:nvPr/>
        </p:nvSpPr>
        <p:spPr>
          <a:xfrm>
            <a:off x="1745672" y="6451600"/>
            <a:ext cx="8458200" cy="215444"/>
          </a:xfrm>
          <a:prstGeom prst="rect">
            <a:avLst/>
          </a:prstGeom>
        </p:spPr>
        <p:txBody>
          <a:bodyPr wrap="square">
            <a:spAutoFit/>
          </a:bodyPr>
          <a:lstStyle/>
          <a:p>
            <a:r>
              <a:rPr lang="en-US" sz="800" dirty="0" smtClean="0">
                <a:solidFill>
                  <a:prstClr val="white"/>
                </a:solidFill>
                <a:latin typeface="Century Gothic" charset="0"/>
                <a:ea typeface="Century Gothic" charset="0"/>
                <a:cs typeface="Century Gothic" charset="0"/>
              </a:rPr>
              <a:t>This is the confidence we have in approaching God: that if we ask anything according to His will, He hears us. </a:t>
            </a:r>
            <a:r>
              <a:rPr lang="en-US" sz="800" b="1" dirty="0" smtClean="0">
                <a:solidFill>
                  <a:prstClr val="white"/>
                </a:solidFill>
                <a:latin typeface="Century Gothic" charset="0"/>
                <a:ea typeface="Century Gothic" charset="0"/>
                <a:cs typeface="Century Gothic" charset="0"/>
              </a:rPr>
              <a:t>1 John 5:14</a:t>
            </a:r>
            <a:endParaRPr lang="en-US" sz="800" dirty="0">
              <a:solidFill>
                <a:prstClr val="white"/>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8758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4439003" y="0"/>
            <a:ext cx="4704997" cy="6925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 name="Rectangle 4"/>
          <p:cNvSpPr/>
          <p:nvPr/>
        </p:nvSpPr>
        <p:spPr>
          <a:xfrm>
            <a:off x="2383088" y="6600736"/>
            <a:ext cx="8458200" cy="215444"/>
          </a:xfrm>
          <a:prstGeom prst="rect">
            <a:avLst/>
          </a:prstGeom>
        </p:spPr>
        <p:txBody>
          <a:bodyPr wrap="square">
            <a:spAutoFit/>
          </a:bodyPr>
          <a:lstStyle/>
          <a:p>
            <a:r>
              <a:rPr lang="en-US" sz="800" dirty="0" smtClean="0">
                <a:solidFill>
                  <a:schemeClr val="bg1"/>
                </a:solidFill>
                <a:latin typeface="Century Gothic" charset="0"/>
                <a:ea typeface="Century Gothic" charset="0"/>
                <a:cs typeface="Century Gothic" charset="0"/>
              </a:rPr>
              <a:t>Then </a:t>
            </a:r>
            <a:r>
              <a:rPr lang="en-US" sz="800" dirty="0">
                <a:solidFill>
                  <a:schemeClr val="bg1"/>
                </a:solidFill>
                <a:latin typeface="Century Gothic" charset="0"/>
                <a:ea typeface="Century Gothic" charset="0"/>
                <a:cs typeface="Century Gothic" charset="0"/>
              </a:rPr>
              <a:t>you will call on me and come and </a:t>
            </a:r>
            <a:r>
              <a:rPr lang="en-US" sz="800" dirty="0">
                <a:latin typeface="Century Gothic" charset="0"/>
                <a:ea typeface="Century Gothic" charset="0"/>
                <a:cs typeface="Century Gothic" charset="0"/>
              </a:rPr>
              <a:t>pray to me, and I will listen to </a:t>
            </a:r>
            <a:r>
              <a:rPr lang="en-US" sz="800" dirty="0" smtClean="0">
                <a:latin typeface="Century Gothic" charset="0"/>
                <a:ea typeface="Century Gothic" charset="0"/>
                <a:cs typeface="Century Gothic" charset="0"/>
              </a:rPr>
              <a:t>you.</a:t>
            </a:r>
            <a:r>
              <a:rPr lang="en-US" sz="800" dirty="0">
                <a:latin typeface="Century Gothic" charset="0"/>
                <a:ea typeface="Century Gothic" charset="0"/>
                <a:cs typeface="Century Gothic" charset="0"/>
              </a:rPr>
              <a:t> </a:t>
            </a:r>
            <a:r>
              <a:rPr lang="en-US" sz="800" b="1" dirty="0" smtClean="0">
                <a:latin typeface="Century Gothic" charset="0"/>
                <a:ea typeface="Century Gothic" charset="0"/>
                <a:cs typeface="Century Gothic" charset="0"/>
              </a:rPr>
              <a:t>Jeremiah 29:12</a:t>
            </a:r>
            <a:endParaRPr lang="en-US" sz="800" dirty="0">
              <a:latin typeface="Century Gothic" charset="0"/>
              <a:ea typeface="Century Gothic" charset="0"/>
              <a:cs typeface="Century Gothic" charset="0"/>
            </a:endParaRPr>
          </a:p>
        </p:txBody>
      </p:sp>
      <p:sp>
        <p:nvSpPr>
          <p:cNvPr id="8" name="Title 7"/>
          <p:cNvSpPr>
            <a:spLocks noGrp="1"/>
          </p:cNvSpPr>
          <p:nvPr>
            <p:ph type="ctrTitle"/>
          </p:nvPr>
        </p:nvSpPr>
        <p:spPr/>
        <p:txBody>
          <a:bodyPr/>
          <a:lstStyle/>
          <a:p>
            <a:endParaRPr lang="en-US"/>
          </a:p>
        </p:txBody>
      </p:sp>
      <p:sp>
        <p:nvSpPr>
          <p:cNvPr id="9" name="Rectangle 8"/>
          <p:cNvSpPr/>
          <p:nvPr/>
        </p:nvSpPr>
        <p:spPr>
          <a:xfrm>
            <a:off x="3187179" y="95609"/>
            <a:ext cx="5749845" cy="6463308"/>
          </a:xfrm>
          <a:prstGeom prst="rect">
            <a:avLst/>
          </a:prstGeom>
        </p:spPr>
        <p:txBody>
          <a:bodyPr wrap="square">
            <a:spAutoFit/>
          </a:bodyPr>
          <a:lstStyle/>
          <a:p>
            <a:pPr marL="1371600" marR="0" algn="r">
              <a:spcBef>
                <a:spcPts val="0"/>
              </a:spcBef>
              <a:spcAft>
                <a:spcPts val="0"/>
              </a:spcAft>
            </a:pPr>
            <a:r>
              <a:rPr lang="en-GB" dirty="0">
                <a:latin typeface="Century Gothic" charset="0"/>
                <a:ea typeface="Calibri" charset="0"/>
                <a:cs typeface="Times New Roman" charset="0"/>
              </a:rPr>
              <a:t>As Jesus was walking along, he saw a man named Matthew sitting at his tax collector’s booth. “Follow me and be my disciple,” Jesus said to him. So Matthew got up and followed him.</a:t>
            </a:r>
          </a:p>
          <a:p>
            <a:pPr marL="1371600" marR="0">
              <a:spcBef>
                <a:spcPts val="0"/>
              </a:spcBef>
              <a:spcAft>
                <a:spcPts val="0"/>
              </a:spcAft>
            </a:pPr>
            <a:r>
              <a:rPr lang="en-GB" dirty="0">
                <a:latin typeface="Century Gothic" charset="0"/>
                <a:ea typeface="Calibri" charset="0"/>
                <a:cs typeface="Times New Roman" charset="0"/>
              </a:rPr>
              <a:t> </a:t>
            </a:r>
          </a:p>
          <a:p>
            <a:pPr marL="1371600" marR="0" algn="r">
              <a:spcBef>
                <a:spcPts val="0"/>
              </a:spcBef>
              <a:spcAft>
                <a:spcPts val="0"/>
              </a:spcAft>
            </a:pPr>
            <a:r>
              <a:rPr lang="en-GB" dirty="0">
                <a:latin typeface="Century Gothic" charset="0"/>
                <a:ea typeface="Calibri" charset="0"/>
                <a:cs typeface="Times New Roman" charset="0"/>
              </a:rPr>
              <a:t>Later, Matthew invited Jesus and his disciples to his home as dinner guests, along with many tax collectors and other disreputable sinners. But when the Pharisees saw this, they asked his disciples, “Why does your teacher eat with such scum?</a:t>
            </a:r>
          </a:p>
          <a:p>
            <a:pPr marL="1371600" marR="0">
              <a:spcBef>
                <a:spcPts val="0"/>
              </a:spcBef>
              <a:spcAft>
                <a:spcPts val="0"/>
              </a:spcAft>
            </a:pPr>
            <a:r>
              <a:rPr lang="en-GB" dirty="0">
                <a:latin typeface="Century Gothic" charset="0"/>
                <a:ea typeface="Calibri" charset="0"/>
                <a:cs typeface="Times New Roman" charset="0"/>
              </a:rPr>
              <a:t> </a:t>
            </a:r>
          </a:p>
          <a:p>
            <a:pPr marL="1371600" marR="0" algn="r">
              <a:spcBef>
                <a:spcPts val="0"/>
              </a:spcBef>
              <a:spcAft>
                <a:spcPts val="0"/>
              </a:spcAft>
            </a:pPr>
            <a:r>
              <a:rPr lang="en-GB" dirty="0">
                <a:latin typeface="Century Gothic" charset="0"/>
                <a:ea typeface="Calibri" charset="0"/>
                <a:cs typeface="Times New Roman" charset="0"/>
              </a:rPr>
              <a:t>When Jesus heard this, he said, </a:t>
            </a:r>
            <a:r>
              <a:rPr lang="en-GB" b="1" dirty="0">
                <a:latin typeface="Century Gothic" charset="0"/>
                <a:ea typeface="Calibri" charset="0"/>
                <a:cs typeface="Times New Roman" charset="0"/>
              </a:rPr>
              <a:t>“Healthy people don’t need a doctor—sick people do.”</a:t>
            </a:r>
            <a:r>
              <a:rPr lang="en-GB" b="1" baseline="30000" dirty="0">
                <a:latin typeface="Century Gothic" charset="0"/>
                <a:ea typeface="Calibri" charset="0"/>
                <a:cs typeface="Times New Roman" charset="0"/>
              </a:rPr>
              <a:t> </a:t>
            </a:r>
            <a:r>
              <a:rPr lang="en-GB" dirty="0">
                <a:latin typeface="Century Gothic" charset="0"/>
                <a:ea typeface="Calibri" charset="0"/>
                <a:cs typeface="Times New Roman" charset="0"/>
              </a:rPr>
              <a:t>Then he added, “Now go and learn the meaning of this Scripture: ‘I want you to show mercy, not offer sacrifices. ’For I have come to call not those who think they are righteous, but those who know they are sinners.”</a:t>
            </a:r>
            <a:endParaRPr lang="en-GB" dirty="0">
              <a:effectLst/>
              <a:latin typeface="Century Gothic" charset="0"/>
              <a:ea typeface="Calibri" charset="0"/>
              <a:cs typeface="Times New Roman"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472"/>
            <a:ext cx="1061891" cy="1061891"/>
          </a:xfrm>
          <a:prstGeom prst="rect">
            <a:avLst/>
          </a:prstGeom>
        </p:spPr>
      </p:pic>
    </p:spTree>
    <p:extLst>
      <p:ext uri="{BB962C8B-B14F-4D97-AF65-F5344CB8AC3E}">
        <p14:creationId xmlns:p14="http://schemas.microsoft.com/office/powerpoint/2010/main" val="226428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854" y="-121320"/>
            <a:ext cx="4572000" cy="6858000"/>
          </a:xfrm>
          <a:prstGeom prst="rect">
            <a:avLst/>
          </a:prstGeom>
        </p:spPr>
      </p:pic>
      <p:sp>
        <p:nvSpPr>
          <p:cNvPr id="5" name="Rectangle 4"/>
          <p:cNvSpPr/>
          <p:nvPr/>
        </p:nvSpPr>
        <p:spPr>
          <a:xfrm>
            <a:off x="1357477" y="6434738"/>
            <a:ext cx="8458200" cy="215444"/>
          </a:xfrm>
          <a:prstGeom prst="rect">
            <a:avLst/>
          </a:prstGeom>
        </p:spPr>
        <p:txBody>
          <a:bodyPr wrap="square">
            <a:spAutoFit/>
          </a:bodyPr>
          <a:lstStyle/>
          <a:p>
            <a:r>
              <a:rPr lang="en-US" sz="800" dirty="0">
                <a:solidFill>
                  <a:schemeClr val="bg1"/>
                </a:solidFill>
                <a:latin typeface="Century Gothic" charset="0"/>
                <a:ea typeface="Century Gothic" charset="0"/>
                <a:cs typeface="Century Gothic" charset="0"/>
              </a:rPr>
              <a:t>"The Lord, your God, is in your midst, a mighty savior, who will rejoice over you with gladness, and renew you in his love.</a:t>
            </a:r>
            <a:r>
              <a:rPr lang="en-US" sz="800" dirty="0" smtClean="0">
                <a:solidFill>
                  <a:schemeClr val="bg1"/>
                </a:solidFill>
                <a:latin typeface="Century Gothic" charset="0"/>
                <a:ea typeface="Century Gothic" charset="0"/>
                <a:cs typeface="Century Gothic" charset="0"/>
              </a:rPr>
              <a:t> </a:t>
            </a:r>
            <a:r>
              <a:rPr lang="en-US" sz="800" b="1" dirty="0">
                <a:solidFill>
                  <a:schemeClr val="bg1"/>
                </a:solidFill>
                <a:latin typeface="Century Gothic" charset="0"/>
                <a:ea typeface="Century Gothic" charset="0"/>
                <a:cs typeface="Century Gothic" charset="0"/>
              </a:rPr>
              <a:t>Zephaniah 3:17</a:t>
            </a:r>
            <a:endParaRPr lang="en-US" sz="800" b="1" dirty="0">
              <a:solidFill>
                <a:schemeClr val="bg1"/>
              </a:solidFill>
              <a:latin typeface="Century Gothic" charset="0"/>
              <a:ea typeface="Century Gothic" charset="0"/>
              <a:cs typeface="Century Gothic"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472"/>
            <a:ext cx="1061891" cy="1061891"/>
          </a:xfrm>
          <a:prstGeom prst="rect">
            <a:avLst/>
          </a:prstGeom>
        </p:spPr>
      </p:pic>
      <p:sp>
        <p:nvSpPr>
          <p:cNvPr id="4" name="Title 3"/>
          <p:cNvSpPr>
            <a:spLocks noGrp="1"/>
          </p:cNvSpPr>
          <p:nvPr>
            <p:ph type="ctrTitle"/>
          </p:nvPr>
        </p:nvSpPr>
        <p:spPr/>
        <p:txBody>
          <a:bodyPr/>
          <a:lstStyle/>
          <a:p>
            <a:endParaRPr lang="en-US"/>
          </a:p>
        </p:txBody>
      </p:sp>
      <p:sp>
        <p:nvSpPr>
          <p:cNvPr id="9" name="TextBox 8"/>
          <p:cNvSpPr txBox="1"/>
          <p:nvPr/>
        </p:nvSpPr>
        <p:spPr>
          <a:xfrm>
            <a:off x="901160" y="2533136"/>
            <a:ext cx="4127157" cy="3323987"/>
          </a:xfrm>
          <a:prstGeom prst="rect">
            <a:avLst/>
          </a:prstGeom>
          <a:noFill/>
        </p:spPr>
        <p:txBody>
          <a:bodyPr wrap="square" rtlCol="0">
            <a:spAutoFit/>
          </a:bodyPr>
          <a:lstStyle/>
          <a:p>
            <a:pPr marL="285750" indent="-285750">
              <a:buFont typeface="Arial" charset="0"/>
              <a:buChar char="•"/>
            </a:pPr>
            <a:r>
              <a:rPr lang="en-US" sz="3200" dirty="0" smtClean="0">
                <a:solidFill>
                  <a:schemeClr val="bg1"/>
                </a:solidFill>
                <a:latin typeface="Century Gothic" charset="0"/>
                <a:ea typeface="Century Gothic" charset="0"/>
                <a:cs typeface="Century Gothic" charset="0"/>
              </a:rPr>
              <a:t>Scripture</a:t>
            </a:r>
          </a:p>
          <a:p>
            <a:pPr marL="285750" indent="-285750">
              <a:buFont typeface="Arial" charset="0"/>
              <a:buChar char="•"/>
            </a:pPr>
            <a:r>
              <a:rPr lang="en-US" sz="3200" dirty="0" smtClean="0">
                <a:solidFill>
                  <a:schemeClr val="bg1"/>
                </a:solidFill>
                <a:latin typeface="Century Gothic" charset="0"/>
                <a:ea typeface="Century Gothic" charset="0"/>
                <a:cs typeface="Century Gothic" charset="0"/>
              </a:rPr>
              <a:t>Prayer</a:t>
            </a:r>
          </a:p>
          <a:p>
            <a:pPr marL="285750" indent="-285750">
              <a:buFont typeface="Arial" charset="0"/>
              <a:buChar char="•"/>
            </a:pPr>
            <a:r>
              <a:rPr lang="en-US" sz="3200" dirty="0" smtClean="0">
                <a:solidFill>
                  <a:schemeClr val="bg1"/>
                </a:solidFill>
                <a:latin typeface="Century Gothic" charset="0"/>
                <a:ea typeface="Century Gothic" charset="0"/>
                <a:cs typeface="Century Gothic" charset="0"/>
              </a:rPr>
              <a:t>In others</a:t>
            </a:r>
          </a:p>
          <a:p>
            <a:pPr marL="285750" indent="-285750">
              <a:buFont typeface="Arial" charset="0"/>
              <a:buChar char="•"/>
            </a:pPr>
            <a:r>
              <a:rPr lang="en-US" sz="3200" dirty="0" smtClean="0">
                <a:solidFill>
                  <a:schemeClr val="bg1"/>
                </a:solidFill>
                <a:latin typeface="Century Gothic" charset="0"/>
                <a:ea typeface="Century Gothic" charset="0"/>
                <a:cs typeface="Century Gothic" charset="0"/>
              </a:rPr>
              <a:t>In the Sacraments</a:t>
            </a:r>
          </a:p>
          <a:p>
            <a:pPr marL="742950" lvl="1" indent="-285750">
              <a:buFont typeface="Arial" charset="0"/>
              <a:buChar char="•"/>
            </a:pPr>
            <a:r>
              <a:rPr lang="en-US" sz="3200" dirty="0" smtClean="0">
                <a:solidFill>
                  <a:schemeClr val="bg1"/>
                </a:solidFill>
                <a:latin typeface="Century Gothic" charset="0"/>
                <a:ea typeface="Century Gothic" charset="0"/>
                <a:cs typeface="Century Gothic" charset="0"/>
              </a:rPr>
              <a:t>Mass and Reconciliation </a:t>
            </a:r>
          </a:p>
          <a:p>
            <a:pPr marL="285750" indent="-285750">
              <a:buFont typeface="Arial" charset="0"/>
              <a:buChar char="•"/>
            </a:pPr>
            <a:endParaRPr lang="en-US" dirty="0">
              <a:solidFill>
                <a:schemeClr val="bg1"/>
              </a:solidFill>
            </a:endParaRPr>
          </a:p>
        </p:txBody>
      </p:sp>
      <p:sp>
        <p:nvSpPr>
          <p:cNvPr id="10" name="TextBox 9"/>
          <p:cNvSpPr txBox="1"/>
          <p:nvPr/>
        </p:nvSpPr>
        <p:spPr>
          <a:xfrm>
            <a:off x="191529" y="1891866"/>
            <a:ext cx="6271054" cy="584775"/>
          </a:xfrm>
          <a:prstGeom prst="rect">
            <a:avLst/>
          </a:prstGeom>
          <a:noFill/>
        </p:spPr>
        <p:txBody>
          <a:bodyPr wrap="square" rtlCol="0">
            <a:spAutoFit/>
          </a:bodyPr>
          <a:lstStyle/>
          <a:p>
            <a:pPr marL="285750" indent="-285750">
              <a:buFont typeface="Arial" charset="0"/>
              <a:buNone/>
            </a:pPr>
            <a:r>
              <a:rPr lang="en-US" sz="3200" b="1" dirty="0" smtClean="0">
                <a:solidFill>
                  <a:schemeClr val="bg1"/>
                </a:solidFill>
                <a:latin typeface="Century Gothic" charset="0"/>
                <a:ea typeface="Century Gothic" charset="0"/>
                <a:cs typeface="Century Gothic" charset="0"/>
              </a:rPr>
              <a:t>WHERE </a:t>
            </a:r>
            <a:r>
              <a:rPr lang="en-US" sz="3200" b="1" smtClean="0">
                <a:solidFill>
                  <a:schemeClr val="bg1"/>
                </a:solidFill>
                <a:latin typeface="Century Gothic" charset="0"/>
                <a:ea typeface="Century Gothic" charset="0"/>
                <a:cs typeface="Century Gothic" charset="0"/>
              </a:rPr>
              <a:t>CAN WE MEET </a:t>
            </a:r>
            <a:r>
              <a:rPr lang="en-US" sz="3200" b="1" dirty="0" smtClean="0">
                <a:solidFill>
                  <a:schemeClr val="bg1"/>
                </a:solidFill>
                <a:latin typeface="Century Gothic" charset="0"/>
                <a:ea typeface="Century Gothic" charset="0"/>
                <a:cs typeface="Century Gothic" charset="0"/>
              </a:rPr>
              <a:t>JESUS?</a:t>
            </a:r>
            <a:endParaRPr lang="en-US" b="1" dirty="0">
              <a:solidFill>
                <a:schemeClr val="bg1"/>
              </a:solidFill>
            </a:endParaRPr>
          </a:p>
        </p:txBody>
      </p:sp>
    </p:spTree>
    <p:extLst>
      <p:ext uri="{BB962C8B-B14F-4D97-AF65-F5344CB8AC3E}">
        <p14:creationId xmlns:p14="http://schemas.microsoft.com/office/powerpoint/2010/main" val="41728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98912" y="237506"/>
            <a:ext cx="8719457" cy="6412676"/>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81942" y="6451600"/>
            <a:ext cx="8458200" cy="215444"/>
          </a:xfrm>
          <a:prstGeom prst="rect">
            <a:avLst/>
          </a:prstGeom>
        </p:spPr>
        <p:txBody>
          <a:bodyPr wrap="square">
            <a:spAutoFit/>
          </a:bodyPr>
          <a:lstStyle/>
          <a:p>
            <a:r>
              <a:rPr lang="en-US" sz="800" dirty="0" smtClean="0">
                <a:latin typeface="Century Gothic" charset="0"/>
                <a:ea typeface="Century Gothic" charset="0"/>
                <a:cs typeface="Century Gothic" charset="0"/>
              </a:rPr>
              <a:t>Then </a:t>
            </a:r>
            <a:r>
              <a:rPr lang="en-US" sz="800" dirty="0">
                <a:latin typeface="Century Gothic" charset="0"/>
                <a:ea typeface="Century Gothic" charset="0"/>
                <a:cs typeface="Century Gothic" charset="0"/>
              </a:rPr>
              <a:t>you will call on me and come and pray to me, and I will listen to </a:t>
            </a:r>
            <a:r>
              <a:rPr lang="en-US" sz="800" dirty="0" smtClean="0">
                <a:latin typeface="Century Gothic" charset="0"/>
                <a:ea typeface="Century Gothic" charset="0"/>
                <a:cs typeface="Century Gothic" charset="0"/>
              </a:rPr>
              <a:t>you.</a:t>
            </a:r>
            <a:r>
              <a:rPr lang="en-US" sz="800" dirty="0">
                <a:latin typeface="Century Gothic" charset="0"/>
                <a:ea typeface="Century Gothic" charset="0"/>
                <a:cs typeface="Century Gothic" charset="0"/>
              </a:rPr>
              <a:t> </a:t>
            </a:r>
            <a:r>
              <a:rPr lang="en-US" sz="800" b="1" dirty="0" smtClean="0">
                <a:latin typeface="Century Gothic" charset="0"/>
                <a:ea typeface="Century Gothic" charset="0"/>
                <a:cs typeface="Century Gothic" charset="0"/>
              </a:rPr>
              <a:t>Jeremiah 29:12</a:t>
            </a:r>
            <a:endParaRPr lang="en-US" sz="800" dirty="0">
              <a:latin typeface="Century Gothic" charset="0"/>
              <a:ea typeface="Century Gothic" charset="0"/>
              <a:cs typeface="Century Gothic" charset="0"/>
            </a:endParaRPr>
          </a:p>
        </p:txBody>
      </p:sp>
      <p:sp>
        <p:nvSpPr>
          <p:cNvPr id="3" name="Title 2"/>
          <p:cNvSpPr>
            <a:spLocks noGrp="1"/>
          </p:cNvSpPr>
          <p:nvPr>
            <p:ph type="ctr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4628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58838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8225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18865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152482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TotalTime>
  <Words>537</Words>
  <Application>Microsoft Macintosh PowerPoint</Application>
  <PresentationFormat>On-screen Show (4:3)</PresentationFormat>
  <Paragraphs>58</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Calibri Light</vt:lpstr>
      <vt:lpstr>Century Gothic</vt:lpstr>
      <vt:lpstr>Times New Roman</vt:lpstr>
      <vt:lpstr>Arial</vt:lpstr>
      <vt:lpstr>Office Theme</vt:lpstr>
      <vt:lpstr>The Season of Lent</vt:lpstr>
      <vt:lpstr>Lent is spring cleaning for the soul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Bidding prayers</vt:lpstr>
      <vt:lpstr>Bidding prayers</vt:lpstr>
      <vt:lpstr>Bidding prayers</vt:lpstr>
      <vt:lpstr>Bidding prayers</vt:lpstr>
      <vt:lpstr>Bidding prayers</vt:lpstr>
      <vt:lpstr>The Season of Lent</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Liturgy/Prayer</dc:title>
  <dc:creator>Catherine Smith</dc:creator>
  <cp:lastModifiedBy>Catherine Smith</cp:lastModifiedBy>
  <cp:revision>5</cp:revision>
  <dcterms:created xsi:type="dcterms:W3CDTF">2017-11-22T15:11:26Z</dcterms:created>
  <dcterms:modified xsi:type="dcterms:W3CDTF">2017-12-21T12:13:05Z</dcterms:modified>
</cp:coreProperties>
</file>