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4"/>
  </p:sld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5" r:id="rId24"/>
    <p:sldId id="276" r:id="rId25"/>
    <p:sldId id="277" r:id="rId26"/>
    <p:sldId id="278" r:id="rId27"/>
    <p:sldId id="279" r:id="rId28"/>
    <p:sldId id="280" r:id="rId29"/>
    <p:sldId id="281" r:id="rId30"/>
    <p:sldId id="282" r:id="rId31"/>
    <p:sldId id="283" r:id="rId32"/>
    <p:sldId id="284" r:id="rId33"/>
    <p:sldId id="285" r:id="rId34"/>
    <p:sldId id="286" r:id="rId35"/>
    <p:sldId id="287" r:id="rId36"/>
    <p:sldId id="288" r:id="rId37"/>
    <p:sldId id="289" r:id="rId38"/>
    <p:sldId id="290" r:id="rId39"/>
    <p:sldId id="291" r:id="rId40"/>
    <p:sldId id="292" r:id="rId41"/>
    <p:sldId id="293" r:id="rId42"/>
    <p:sldId id="294" r:id="rId43"/>
    <p:sldId id="295" r:id="rId44"/>
    <p:sldId id="296" r:id="rId45"/>
    <p:sldId id="297" r:id="rId46"/>
    <p:sldId id="298" r:id="rId47"/>
    <p:sldId id="302" r:id="rId48"/>
    <p:sldId id="299" r:id="rId49"/>
    <p:sldId id="300" r:id="rId50"/>
    <p:sldId id="301" r:id="rId5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AF6FC04-78B5-7549-B68F-834BA43C6182}" v="3" dt="2020-02-24T09:46:56.664"/>
    <p1510:client id="{5B66308F-C681-4549-8EA9-A10C361EC9B7}" v="85" dt="2020-02-21T12:13:32.66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slide" Target="slides/slide38.xml"/><Relationship Id="rId47" Type="http://schemas.openxmlformats.org/officeDocument/2006/relationships/slide" Target="slides/slide43.xml"/><Relationship Id="rId50" Type="http://schemas.openxmlformats.org/officeDocument/2006/relationships/slide" Target="slides/slide46.xml"/><Relationship Id="rId55" Type="http://schemas.openxmlformats.org/officeDocument/2006/relationships/tableStyles" Target="tableStyles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9" Type="http://schemas.openxmlformats.org/officeDocument/2006/relationships/slide" Target="slides/slide25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slide" Target="slides/slide41.xml"/><Relationship Id="rId53" Type="http://schemas.openxmlformats.org/officeDocument/2006/relationships/viewProps" Target="viewProps.xml"/><Relationship Id="rId5" Type="http://schemas.openxmlformats.org/officeDocument/2006/relationships/slide" Target="slides/slide1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slide" Target="slides/slide39.xml"/><Relationship Id="rId48" Type="http://schemas.openxmlformats.org/officeDocument/2006/relationships/slide" Target="slides/slide44.xml"/><Relationship Id="rId56" Type="http://schemas.microsoft.com/office/2016/11/relationships/changesInfo" Target="changesInfos/changesInfo1.xml"/><Relationship Id="rId8" Type="http://schemas.openxmlformats.org/officeDocument/2006/relationships/slide" Target="slides/slide4.xml"/><Relationship Id="rId51" Type="http://schemas.openxmlformats.org/officeDocument/2006/relationships/slide" Target="slides/slide47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slide" Target="slides/slide42.xml"/><Relationship Id="rId20" Type="http://schemas.openxmlformats.org/officeDocument/2006/relationships/slide" Target="slides/slide16.xml"/><Relationship Id="rId41" Type="http://schemas.openxmlformats.org/officeDocument/2006/relationships/slide" Target="slides/slide37.xml"/><Relationship Id="rId54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slide" Target="slides/slide45.xml"/><Relationship Id="rId57" Type="http://schemas.microsoft.com/office/2015/10/relationships/revisionInfo" Target="revisionInfo.xml"/><Relationship Id="rId10" Type="http://schemas.openxmlformats.org/officeDocument/2006/relationships/slide" Target="slides/slide6.xml"/><Relationship Id="rId31" Type="http://schemas.openxmlformats.org/officeDocument/2006/relationships/slide" Target="slides/slide27.xml"/><Relationship Id="rId44" Type="http://schemas.openxmlformats.org/officeDocument/2006/relationships/slide" Target="slides/slide40.xml"/><Relationship Id="rId52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isa Martinez" userId="S::lisa.martinez@dioceseofshrewsbury.onmicrosoft.com::ceea00b6-b2a6-4c7f-a29c-7d318e3bed22" providerId="AD" clId="Web-{1AF6FC04-78B5-7549-B68F-834BA43C6182}"/>
    <pc:docChg chg="modSld">
      <pc:chgData name="Lisa Martinez" userId="S::lisa.martinez@dioceseofshrewsbury.onmicrosoft.com::ceea00b6-b2a6-4c7f-a29c-7d318e3bed22" providerId="AD" clId="Web-{1AF6FC04-78B5-7549-B68F-834BA43C6182}" dt="2020-02-24T09:46:56.664" v="2" actId="20577"/>
      <pc:docMkLst>
        <pc:docMk/>
      </pc:docMkLst>
      <pc:sldChg chg="modSp">
        <pc:chgData name="Lisa Martinez" userId="S::lisa.martinez@dioceseofshrewsbury.onmicrosoft.com::ceea00b6-b2a6-4c7f-a29c-7d318e3bed22" providerId="AD" clId="Web-{1AF6FC04-78B5-7549-B68F-834BA43C6182}" dt="2020-02-24T09:46:56.664" v="2" actId="20577"/>
        <pc:sldMkLst>
          <pc:docMk/>
          <pc:sldMk cId="1801140046" sldId="292"/>
        </pc:sldMkLst>
        <pc:spChg chg="mod">
          <ac:chgData name="Lisa Martinez" userId="S::lisa.martinez@dioceseofshrewsbury.onmicrosoft.com::ceea00b6-b2a6-4c7f-a29c-7d318e3bed22" providerId="AD" clId="Web-{1AF6FC04-78B5-7549-B68F-834BA43C6182}" dt="2020-02-24T09:46:56.664" v="2" actId="20577"/>
          <ac:spMkLst>
            <pc:docMk/>
            <pc:sldMk cId="1801140046" sldId="292"/>
            <ac:spMk id="3" creationId="{BD1395DA-9750-4432-BCF2-1613F5B764D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>
                <a:solidFill>
                  <a:schemeClr val="bg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2/24/2020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9" name="Group 8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2/24/2020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2/24/2020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2/24/2020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2/24/2020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2/24/2020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2/24/2020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2/24/2020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2/24/2020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2/24/2020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2/24/2020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2/24/2020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0ACA1E-76AA-4C95-8FCA-3E4E9225F3D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22121" y="1015068"/>
            <a:ext cx="4177717" cy="682754"/>
          </a:xfrm>
        </p:spPr>
        <p:txBody>
          <a:bodyPr/>
          <a:lstStyle/>
          <a:p>
            <a:r>
              <a:rPr lang="en-GB" sz="3200" b="1" dirty="0">
                <a:latin typeface="Malgun Gothic" panose="020B0503020000020004" pitchFamily="34" charset="-127"/>
                <a:ea typeface="Malgun Gothic" panose="020B0503020000020004" pitchFamily="34" charset="-127"/>
              </a:rPr>
              <a:t>Ash</a:t>
            </a:r>
            <a:r>
              <a:rPr lang="en-GB" sz="3200" dirty="0">
                <a:latin typeface="Malgun Gothic" panose="020B0503020000020004" pitchFamily="34" charset="-127"/>
                <a:ea typeface="Malgun Gothic" panose="020B0503020000020004" pitchFamily="34" charset="-127"/>
              </a:rPr>
              <a:t> </a:t>
            </a:r>
            <a:r>
              <a:rPr lang="en-GB" sz="3200" b="1" dirty="0">
                <a:latin typeface="Malgun Gothic" panose="020B0503020000020004" pitchFamily="34" charset="-127"/>
                <a:ea typeface="Malgun Gothic" panose="020B0503020000020004" pitchFamily="34" charset="-127"/>
              </a:rPr>
              <a:t>Wednesday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CBA1E47-F09B-4C61-9E0B-2C9BCA46B6D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31238" y="2022331"/>
            <a:ext cx="8361229" cy="2451099"/>
          </a:xfrm>
        </p:spPr>
        <p:txBody>
          <a:bodyPr>
            <a:noAutofit/>
          </a:bodyPr>
          <a:lstStyle/>
          <a:p>
            <a:r>
              <a:rPr lang="en-GB" sz="3200" b="1" dirty="0">
                <a:latin typeface="Malgun Gothic" panose="020B0503020000020004" pitchFamily="34" charset="-127"/>
                <a:ea typeface="Malgun Gothic" panose="020B0503020000020004" pitchFamily="34" charset="-127"/>
                <a:cs typeface="Biome" panose="020B0502040204020203" pitchFamily="34" charset="0"/>
              </a:rPr>
              <a:t>Even now, says the Lord, </a:t>
            </a:r>
          </a:p>
          <a:p>
            <a:r>
              <a:rPr lang="en-GB" sz="3200" b="1" dirty="0">
                <a:latin typeface="Malgun Gothic" panose="020B0503020000020004" pitchFamily="34" charset="-127"/>
                <a:ea typeface="Malgun Gothic" panose="020B0503020000020004" pitchFamily="34" charset="-127"/>
                <a:cs typeface="Biome" panose="020B0502040204020203" pitchFamily="34" charset="0"/>
              </a:rPr>
              <a:t>return to me with your whole heart. </a:t>
            </a:r>
          </a:p>
          <a:p>
            <a:r>
              <a:rPr lang="en-GB" sz="3200" b="1" dirty="0">
                <a:latin typeface="Malgun Gothic" panose="020B0503020000020004" pitchFamily="34" charset="-127"/>
                <a:ea typeface="Malgun Gothic" panose="020B0503020000020004" pitchFamily="34" charset="-127"/>
                <a:cs typeface="Biome" panose="020B0502040204020203" pitchFamily="34" charset="0"/>
              </a:rPr>
              <a:t>Behold, now is a very acceptable time; behold, now is the day of salvation.</a:t>
            </a:r>
            <a:endParaRPr lang="en-GB" sz="3200" dirty="0">
              <a:latin typeface="Malgun Gothic" panose="020B0503020000020004" pitchFamily="34" charset="-127"/>
              <a:ea typeface="Malgun Gothic" panose="020B0503020000020004" pitchFamily="34" charset="-127"/>
              <a:cs typeface="Biome" panose="020B0502040204020203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BB626D0-6202-4276-849C-BC6DC686932C}"/>
              </a:ext>
            </a:extLst>
          </p:cNvPr>
          <p:cNvSpPr txBox="1"/>
          <p:nvPr/>
        </p:nvSpPr>
        <p:spPr>
          <a:xfrm>
            <a:off x="9328558" y="5418723"/>
            <a:ext cx="19608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solidFill>
                  <a:schemeClr val="bg1"/>
                </a:solidFill>
                <a:latin typeface="Malgun Gothic" panose="020B0503020000020004" pitchFamily="34" charset="-127"/>
                <a:ea typeface="Malgun Gothic" panose="020B0503020000020004" pitchFamily="34" charset="-127"/>
              </a:rPr>
              <a:t>2 Corinthians 6:2</a:t>
            </a:r>
          </a:p>
        </p:txBody>
      </p:sp>
    </p:spTree>
    <p:extLst>
      <p:ext uri="{BB962C8B-B14F-4D97-AF65-F5344CB8AC3E}">
        <p14:creationId xmlns:p14="http://schemas.microsoft.com/office/powerpoint/2010/main" val="14198063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35B05F-C477-4823-A2DB-EE14BE2E3DF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17367" y="952227"/>
            <a:ext cx="2515066" cy="585605"/>
          </a:xfrm>
        </p:spPr>
        <p:txBody>
          <a:bodyPr/>
          <a:lstStyle/>
          <a:p>
            <a:pPr algn="l"/>
            <a:r>
              <a:rPr lang="en-GB" sz="2400" dirty="0" err="1">
                <a:latin typeface="Malgun Gothic" panose="020B0503020000020004" pitchFamily="34" charset="-127"/>
                <a:ea typeface="Malgun Gothic" panose="020B0503020000020004" pitchFamily="34" charset="-127"/>
              </a:rPr>
              <a:t>fri</a:t>
            </a:r>
            <a:r>
              <a:rPr lang="en-GB" sz="2400" dirty="0">
                <a:latin typeface="Malgun Gothic" panose="020B0503020000020004" pitchFamily="34" charset="-127"/>
                <a:ea typeface="Malgun Gothic" panose="020B0503020000020004" pitchFamily="34" charset="-127"/>
              </a:rPr>
              <a:t> 6 march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D1395DA-9750-4432-BCF2-1613F5B764D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95425" y="1895912"/>
            <a:ext cx="9201150" cy="2759978"/>
          </a:xfrm>
        </p:spPr>
        <p:txBody>
          <a:bodyPr>
            <a:noAutofit/>
          </a:bodyPr>
          <a:lstStyle/>
          <a:p>
            <a:r>
              <a:rPr lang="en-GB" sz="3200" b="1" dirty="0">
                <a:latin typeface="Malgun Gothic" panose="020B0503020000020004" pitchFamily="34" charset="-127"/>
                <a:ea typeface="Malgun Gothic" panose="020B0503020000020004" pitchFamily="34" charset="-127"/>
              </a:rPr>
              <a:t>Cast away from you </a:t>
            </a:r>
          </a:p>
          <a:p>
            <a:r>
              <a:rPr lang="en-GB" sz="3200" b="1" dirty="0">
                <a:latin typeface="Malgun Gothic" panose="020B0503020000020004" pitchFamily="34" charset="-127"/>
                <a:ea typeface="Malgun Gothic" panose="020B0503020000020004" pitchFamily="34" charset="-127"/>
              </a:rPr>
              <a:t>all the crimes you have committed, </a:t>
            </a:r>
          </a:p>
          <a:p>
            <a:r>
              <a:rPr lang="en-GB" sz="3200" b="1" dirty="0">
                <a:latin typeface="Malgun Gothic" panose="020B0503020000020004" pitchFamily="34" charset="-127"/>
                <a:ea typeface="Malgun Gothic" panose="020B0503020000020004" pitchFamily="34" charset="-127"/>
              </a:rPr>
              <a:t>says the LORD,</a:t>
            </a:r>
          </a:p>
          <a:p>
            <a:r>
              <a:rPr lang="en-GB" sz="3200" b="1" dirty="0">
                <a:latin typeface="Malgun Gothic" panose="020B0503020000020004" pitchFamily="34" charset="-127"/>
                <a:ea typeface="Malgun Gothic" panose="020B0503020000020004" pitchFamily="34" charset="-127"/>
              </a:rPr>
              <a:t>and make for yourselves </a:t>
            </a:r>
          </a:p>
          <a:p>
            <a:r>
              <a:rPr lang="en-GB" sz="3200" b="1" dirty="0">
                <a:latin typeface="Malgun Gothic" panose="020B0503020000020004" pitchFamily="34" charset="-127"/>
                <a:ea typeface="Malgun Gothic" panose="020B0503020000020004" pitchFamily="34" charset="-127"/>
              </a:rPr>
              <a:t>a new heart and a new spirit.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22F4710-A206-4F27-BEA8-392A129C7A01}"/>
              </a:ext>
            </a:extLst>
          </p:cNvPr>
          <p:cNvSpPr txBox="1"/>
          <p:nvPr/>
        </p:nvSpPr>
        <p:spPr>
          <a:xfrm>
            <a:off x="9721792" y="5391475"/>
            <a:ext cx="15621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solidFill>
                  <a:schemeClr val="bg1"/>
                </a:solidFill>
                <a:latin typeface="Malgun Gothic" panose="020B0503020000020004" pitchFamily="34" charset="-127"/>
                <a:ea typeface="Malgun Gothic" panose="020B0503020000020004" pitchFamily="34" charset="-127"/>
              </a:rPr>
              <a:t>Ezekiel 18:31</a:t>
            </a:r>
          </a:p>
        </p:txBody>
      </p:sp>
    </p:spTree>
    <p:extLst>
      <p:ext uri="{BB962C8B-B14F-4D97-AF65-F5344CB8AC3E}">
        <p14:creationId xmlns:p14="http://schemas.microsoft.com/office/powerpoint/2010/main" val="4547529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35B05F-C477-4823-A2DB-EE14BE2E3DF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75422" y="1041046"/>
            <a:ext cx="2473121" cy="468159"/>
          </a:xfrm>
        </p:spPr>
        <p:txBody>
          <a:bodyPr/>
          <a:lstStyle/>
          <a:p>
            <a:pPr algn="l"/>
            <a:r>
              <a:rPr lang="en-GB" sz="2400" dirty="0">
                <a:latin typeface="Malgun Gothic" panose="020B0503020000020004" pitchFamily="34" charset="-127"/>
                <a:ea typeface="Malgun Gothic" panose="020B0503020000020004" pitchFamily="34" charset="-127"/>
              </a:rPr>
              <a:t>sat 7 march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D1395DA-9750-4432-BCF2-1613F5B764D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95425" y="1627463"/>
            <a:ext cx="9201150" cy="4303901"/>
          </a:xfrm>
        </p:spPr>
        <p:txBody>
          <a:bodyPr>
            <a:noAutofit/>
          </a:bodyPr>
          <a:lstStyle/>
          <a:p>
            <a:r>
              <a:rPr lang="en-GB" sz="3200" b="1" dirty="0">
                <a:latin typeface="Malgun Gothic" panose="020B0503020000020004" pitchFamily="34" charset="-127"/>
                <a:ea typeface="Malgun Gothic" panose="020B0503020000020004" pitchFamily="34" charset="-127"/>
              </a:rPr>
              <a:t>‘You have heard that it was said, </a:t>
            </a:r>
          </a:p>
          <a:p>
            <a:r>
              <a:rPr lang="en-GB" sz="3200" b="1" dirty="0">
                <a:latin typeface="Malgun Gothic" panose="020B0503020000020004" pitchFamily="34" charset="-127"/>
                <a:ea typeface="Malgun Gothic" panose="020B0503020000020004" pitchFamily="34" charset="-127"/>
              </a:rPr>
              <a:t>you shall love your neighbour </a:t>
            </a:r>
          </a:p>
          <a:p>
            <a:r>
              <a:rPr lang="en-GB" sz="3200" b="1" dirty="0">
                <a:latin typeface="Malgun Gothic" panose="020B0503020000020004" pitchFamily="34" charset="-127"/>
                <a:ea typeface="Malgun Gothic" panose="020B0503020000020004" pitchFamily="34" charset="-127"/>
              </a:rPr>
              <a:t>and hate your enemy.</a:t>
            </a:r>
          </a:p>
          <a:p>
            <a:r>
              <a:rPr lang="en-GB" sz="3200" b="1" dirty="0">
                <a:latin typeface="Malgun Gothic" panose="020B0503020000020004" pitchFamily="34" charset="-127"/>
                <a:ea typeface="Malgun Gothic" panose="020B0503020000020004" pitchFamily="34" charset="-127"/>
              </a:rPr>
              <a:t>But I say to you, love your enemies,</a:t>
            </a:r>
          </a:p>
          <a:p>
            <a:r>
              <a:rPr lang="en-GB" sz="3200" b="1" dirty="0">
                <a:latin typeface="Malgun Gothic" panose="020B0503020000020004" pitchFamily="34" charset="-127"/>
                <a:ea typeface="Malgun Gothic" panose="020B0503020000020004" pitchFamily="34" charset="-127"/>
              </a:rPr>
              <a:t>and pray for those who persecute you,</a:t>
            </a:r>
          </a:p>
          <a:p>
            <a:r>
              <a:rPr lang="en-GB" sz="3200" b="1" dirty="0">
                <a:latin typeface="Malgun Gothic" panose="020B0503020000020004" pitchFamily="34" charset="-127"/>
                <a:ea typeface="Malgun Gothic" panose="020B0503020000020004" pitchFamily="34" charset="-127"/>
              </a:rPr>
              <a:t>that you may be children of</a:t>
            </a:r>
          </a:p>
          <a:p>
            <a:r>
              <a:rPr lang="en-GB" sz="3200" b="1" dirty="0">
                <a:latin typeface="Malgun Gothic" panose="020B0503020000020004" pitchFamily="34" charset="-127"/>
                <a:ea typeface="Malgun Gothic" panose="020B0503020000020004" pitchFamily="34" charset="-127"/>
              </a:rPr>
              <a:t>your heavenly Father’.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22F4710-A206-4F27-BEA8-392A129C7A01}"/>
              </a:ext>
            </a:extLst>
          </p:cNvPr>
          <p:cNvSpPr txBox="1"/>
          <p:nvPr/>
        </p:nvSpPr>
        <p:spPr>
          <a:xfrm>
            <a:off x="9613784" y="5399864"/>
            <a:ext cx="170366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solidFill>
                  <a:schemeClr val="bg1"/>
                </a:solidFill>
                <a:latin typeface="Malgun Gothic" panose="020B0503020000020004" pitchFamily="34" charset="-127"/>
                <a:ea typeface="Malgun Gothic" panose="020B0503020000020004" pitchFamily="34" charset="-127"/>
              </a:rPr>
              <a:t>Matthew 5:43</a:t>
            </a:r>
          </a:p>
        </p:txBody>
      </p:sp>
    </p:spTree>
    <p:extLst>
      <p:ext uri="{BB962C8B-B14F-4D97-AF65-F5344CB8AC3E}">
        <p14:creationId xmlns:p14="http://schemas.microsoft.com/office/powerpoint/2010/main" val="40584900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35B05F-C477-4823-A2DB-EE14BE2E3DF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2198" y="980604"/>
            <a:ext cx="4478092" cy="729126"/>
          </a:xfrm>
        </p:spPr>
        <p:txBody>
          <a:bodyPr/>
          <a:lstStyle/>
          <a:p>
            <a:pPr algn="l"/>
            <a:r>
              <a:rPr lang="en-GB" sz="3200" b="1" dirty="0">
                <a:latin typeface="Malgun Gothic" panose="020B0503020000020004" pitchFamily="34" charset="-127"/>
                <a:ea typeface="Malgun Gothic" panose="020B0503020000020004" pitchFamily="34" charset="-127"/>
              </a:rPr>
              <a:t>2</a:t>
            </a:r>
            <a:r>
              <a:rPr lang="en-GB" sz="3200" b="1" baseline="30000" dirty="0">
                <a:latin typeface="Malgun Gothic" panose="020B0503020000020004" pitchFamily="34" charset="-127"/>
                <a:ea typeface="Malgun Gothic" panose="020B0503020000020004" pitchFamily="34" charset="-127"/>
              </a:rPr>
              <a:t>nd</a:t>
            </a:r>
            <a:r>
              <a:rPr lang="en-GB" sz="3200" b="1" dirty="0">
                <a:latin typeface="Malgun Gothic" panose="020B0503020000020004" pitchFamily="34" charset="-127"/>
                <a:ea typeface="Malgun Gothic" panose="020B0503020000020004" pitchFamily="34" charset="-127"/>
              </a:rPr>
              <a:t> Sunday of lent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D1395DA-9750-4432-BCF2-1613F5B764D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45397" y="1928193"/>
            <a:ext cx="9301206" cy="3827003"/>
          </a:xfrm>
        </p:spPr>
        <p:txBody>
          <a:bodyPr>
            <a:noAutofit/>
          </a:bodyPr>
          <a:lstStyle/>
          <a:p>
            <a:r>
              <a:rPr lang="en-GB" sz="3200" b="1" dirty="0">
                <a:latin typeface="Malgun Gothic" panose="020B0503020000020004" pitchFamily="34" charset="-127"/>
                <a:ea typeface="Malgun Gothic" panose="020B0503020000020004" pitchFamily="34" charset="-127"/>
              </a:rPr>
              <a:t>We wait in hope for the </a:t>
            </a:r>
            <a:r>
              <a:rPr lang="en-GB" sz="3200" b="1" cap="small" dirty="0">
                <a:latin typeface="Malgun Gothic" panose="020B0503020000020004" pitchFamily="34" charset="-127"/>
                <a:ea typeface="Malgun Gothic" panose="020B0503020000020004" pitchFamily="34" charset="-127"/>
              </a:rPr>
              <a:t>Lord</a:t>
            </a:r>
            <a:r>
              <a:rPr lang="en-GB" sz="3200" b="1" dirty="0">
                <a:latin typeface="Malgun Gothic" panose="020B0503020000020004" pitchFamily="34" charset="-127"/>
                <a:ea typeface="Malgun Gothic" panose="020B0503020000020004" pitchFamily="34" charset="-127"/>
              </a:rPr>
              <a:t>; </a:t>
            </a:r>
          </a:p>
          <a:p>
            <a:r>
              <a:rPr lang="en-GB" sz="3200" b="1" dirty="0">
                <a:latin typeface="Malgun Gothic" panose="020B0503020000020004" pitchFamily="34" charset="-127"/>
                <a:ea typeface="Malgun Gothic" panose="020B0503020000020004" pitchFamily="34" charset="-127"/>
              </a:rPr>
              <a:t>he is our help and our shield.</a:t>
            </a:r>
            <a:br>
              <a:rPr lang="en-GB" sz="3200" b="1" dirty="0">
                <a:latin typeface="Malgun Gothic" panose="020B0503020000020004" pitchFamily="34" charset="-127"/>
                <a:ea typeface="Malgun Gothic" panose="020B0503020000020004" pitchFamily="34" charset="-127"/>
              </a:rPr>
            </a:br>
            <a:r>
              <a:rPr lang="en-GB" sz="3200" b="1" dirty="0">
                <a:latin typeface="Malgun Gothic" panose="020B0503020000020004" pitchFamily="34" charset="-127"/>
                <a:ea typeface="Malgun Gothic" panose="020B0503020000020004" pitchFamily="34" charset="-127"/>
              </a:rPr>
              <a:t>In him our hearts rejoice,</a:t>
            </a:r>
            <a:br>
              <a:rPr lang="en-GB" sz="3200" b="1" dirty="0">
                <a:latin typeface="Malgun Gothic" panose="020B0503020000020004" pitchFamily="34" charset="-127"/>
                <a:ea typeface="Malgun Gothic" panose="020B0503020000020004" pitchFamily="34" charset="-127"/>
              </a:rPr>
            </a:br>
            <a:r>
              <a:rPr lang="en-GB" sz="3200" b="1" dirty="0">
                <a:latin typeface="Malgun Gothic" panose="020B0503020000020004" pitchFamily="34" charset="-127"/>
                <a:ea typeface="Malgun Gothic" panose="020B0503020000020004" pitchFamily="34" charset="-127"/>
              </a:rPr>
              <a:t>    for we trust in his holy name.</a:t>
            </a:r>
            <a:br>
              <a:rPr lang="en-GB" sz="3200" b="1" dirty="0">
                <a:latin typeface="Malgun Gothic" panose="020B0503020000020004" pitchFamily="34" charset="-127"/>
                <a:ea typeface="Malgun Gothic" panose="020B0503020000020004" pitchFamily="34" charset="-127"/>
              </a:rPr>
            </a:br>
            <a:r>
              <a:rPr lang="en-GB" sz="3200" b="1" dirty="0">
                <a:latin typeface="Malgun Gothic" panose="020B0503020000020004" pitchFamily="34" charset="-127"/>
                <a:ea typeface="Malgun Gothic" panose="020B0503020000020004" pitchFamily="34" charset="-127"/>
              </a:rPr>
              <a:t>May your unfailing love be with us </a:t>
            </a:r>
            <a:r>
              <a:rPr lang="en-GB" sz="3200" b="1" cap="small" dirty="0">
                <a:latin typeface="Malgun Gothic" panose="020B0503020000020004" pitchFamily="34" charset="-127"/>
                <a:ea typeface="Malgun Gothic" panose="020B0503020000020004" pitchFamily="34" charset="-127"/>
              </a:rPr>
              <a:t>Lord</a:t>
            </a:r>
            <a:r>
              <a:rPr lang="en-GB" sz="3200" b="1" dirty="0">
                <a:latin typeface="Malgun Gothic" panose="020B0503020000020004" pitchFamily="34" charset="-127"/>
                <a:ea typeface="Malgun Gothic" panose="020B0503020000020004" pitchFamily="34" charset="-127"/>
              </a:rPr>
              <a:t>,</a:t>
            </a:r>
            <a:br>
              <a:rPr lang="en-GB" sz="3200" b="1" dirty="0">
                <a:latin typeface="Malgun Gothic" panose="020B0503020000020004" pitchFamily="34" charset="-127"/>
                <a:ea typeface="Malgun Gothic" panose="020B0503020000020004" pitchFamily="34" charset="-127"/>
              </a:rPr>
            </a:br>
            <a:r>
              <a:rPr lang="en-GB" sz="3200" b="1" dirty="0">
                <a:latin typeface="Malgun Gothic" panose="020B0503020000020004" pitchFamily="34" charset="-127"/>
                <a:ea typeface="Malgun Gothic" panose="020B0503020000020004" pitchFamily="34" charset="-127"/>
              </a:rPr>
              <a:t>    even as we put our hope in you.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22F4710-A206-4F27-BEA8-392A129C7A01}"/>
              </a:ext>
            </a:extLst>
          </p:cNvPr>
          <p:cNvSpPr txBox="1"/>
          <p:nvPr/>
        </p:nvSpPr>
        <p:spPr>
          <a:xfrm>
            <a:off x="9454393" y="5416642"/>
            <a:ext cx="188822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solidFill>
                  <a:schemeClr val="bg1"/>
                </a:solidFill>
                <a:latin typeface="Malgun Gothic" panose="020B0503020000020004" pitchFamily="34" charset="-127"/>
                <a:ea typeface="Malgun Gothic" panose="020B0503020000020004" pitchFamily="34" charset="-127"/>
              </a:rPr>
              <a:t>Psalm 33:20-22</a:t>
            </a:r>
          </a:p>
        </p:txBody>
      </p:sp>
    </p:spTree>
    <p:extLst>
      <p:ext uri="{BB962C8B-B14F-4D97-AF65-F5344CB8AC3E}">
        <p14:creationId xmlns:p14="http://schemas.microsoft.com/office/powerpoint/2010/main" val="280632321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35B05F-C477-4823-A2DB-EE14BE2E3DF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75421" y="958282"/>
            <a:ext cx="2884183" cy="602383"/>
          </a:xfrm>
        </p:spPr>
        <p:txBody>
          <a:bodyPr/>
          <a:lstStyle/>
          <a:p>
            <a:pPr algn="l"/>
            <a:r>
              <a:rPr lang="en-GB" sz="2400" dirty="0">
                <a:latin typeface="Malgun Gothic" panose="020B0503020000020004" pitchFamily="34" charset="-127"/>
                <a:ea typeface="Malgun Gothic" panose="020B0503020000020004" pitchFamily="34" charset="-127"/>
              </a:rPr>
              <a:t>Mon 9 march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D1395DA-9750-4432-BCF2-1613F5B764D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45397" y="1519693"/>
            <a:ext cx="9301206" cy="3818614"/>
          </a:xfrm>
        </p:spPr>
        <p:txBody>
          <a:bodyPr>
            <a:noAutofit/>
          </a:bodyPr>
          <a:lstStyle/>
          <a:p>
            <a:r>
              <a:rPr lang="en-GB" sz="3200" b="1" dirty="0">
                <a:latin typeface="Malgun Gothic" panose="020B0503020000020004" pitchFamily="34" charset="-127"/>
                <a:ea typeface="Malgun Gothic" panose="020B0503020000020004" pitchFamily="34" charset="-127"/>
              </a:rPr>
              <a:t>‘Forgive and you will be forgiven.</a:t>
            </a:r>
            <a:br>
              <a:rPr lang="en-GB" sz="3200" b="1" dirty="0">
                <a:latin typeface="Malgun Gothic" panose="020B0503020000020004" pitchFamily="34" charset="-127"/>
                <a:ea typeface="Malgun Gothic" panose="020B0503020000020004" pitchFamily="34" charset="-127"/>
              </a:rPr>
            </a:br>
            <a:r>
              <a:rPr lang="en-GB" sz="3200" b="1" dirty="0">
                <a:latin typeface="Malgun Gothic" panose="020B0503020000020004" pitchFamily="34" charset="-127"/>
                <a:ea typeface="Malgun Gothic" panose="020B0503020000020004" pitchFamily="34" charset="-127"/>
              </a:rPr>
              <a:t>Give and gifts will be given to you;</a:t>
            </a:r>
            <a:br>
              <a:rPr lang="en-GB" sz="3200" b="1" dirty="0">
                <a:latin typeface="Malgun Gothic" panose="020B0503020000020004" pitchFamily="34" charset="-127"/>
                <a:ea typeface="Malgun Gothic" panose="020B0503020000020004" pitchFamily="34" charset="-127"/>
              </a:rPr>
            </a:br>
            <a:r>
              <a:rPr lang="en-GB" sz="3200" b="1" dirty="0">
                <a:latin typeface="Malgun Gothic" panose="020B0503020000020004" pitchFamily="34" charset="-127"/>
                <a:ea typeface="Malgun Gothic" panose="020B0503020000020004" pitchFamily="34" charset="-127"/>
              </a:rPr>
              <a:t>a good measure, packed together, </a:t>
            </a:r>
          </a:p>
          <a:p>
            <a:r>
              <a:rPr lang="en-GB" sz="3200" b="1" dirty="0">
                <a:latin typeface="Malgun Gothic" panose="020B0503020000020004" pitchFamily="34" charset="-127"/>
                <a:ea typeface="Malgun Gothic" panose="020B0503020000020004" pitchFamily="34" charset="-127"/>
              </a:rPr>
              <a:t>shaken down, and overflowing,</a:t>
            </a:r>
            <a:br>
              <a:rPr lang="en-GB" sz="3200" b="1" dirty="0">
                <a:latin typeface="Malgun Gothic" panose="020B0503020000020004" pitchFamily="34" charset="-127"/>
                <a:ea typeface="Malgun Gothic" panose="020B0503020000020004" pitchFamily="34" charset="-127"/>
              </a:rPr>
            </a:br>
            <a:r>
              <a:rPr lang="en-GB" sz="3200" b="1" dirty="0">
                <a:latin typeface="Malgun Gothic" panose="020B0503020000020004" pitchFamily="34" charset="-127"/>
                <a:ea typeface="Malgun Gothic" panose="020B0503020000020004" pitchFamily="34" charset="-127"/>
              </a:rPr>
              <a:t>will be poured into your lap.</a:t>
            </a:r>
            <a:br>
              <a:rPr lang="en-GB" sz="3200" b="1" dirty="0">
                <a:latin typeface="Malgun Gothic" panose="020B0503020000020004" pitchFamily="34" charset="-127"/>
                <a:ea typeface="Malgun Gothic" panose="020B0503020000020004" pitchFamily="34" charset="-127"/>
              </a:rPr>
            </a:br>
            <a:r>
              <a:rPr lang="en-GB" sz="3200" b="1" dirty="0">
                <a:latin typeface="Malgun Gothic" panose="020B0503020000020004" pitchFamily="34" charset="-127"/>
                <a:ea typeface="Malgun Gothic" panose="020B0503020000020004" pitchFamily="34" charset="-127"/>
              </a:rPr>
              <a:t>For the measure with which you measure</a:t>
            </a:r>
            <a:br>
              <a:rPr lang="en-GB" sz="3200" b="1" dirty="0">
                <a:latin typeface="Malgun Gothic" panose="020B0503020000020004" pitchFamily="34" charset="-127"/>
                <a:ea typeface="Malgun Gothic" panose="020B0503020000020004" pitchFamily="34" charset="-127"/>
              </a:rPr>
            </a:br>
            <a:r>
              <a:rPr lang="en-GB" sz="3200" b="1" dirty="0">
                <a:latin typeface="Malgun Gothic" panose="020B0503020000020004" pitchFamily="34" charset="-127"/>
                <a:ea typeface="Malgun Gothic" panose="020B0503020000020004" pitchFamily="34" charset="-127"/>
              </a:rPr>
              <a:t>will in return be measured out to you.’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22F4710-A206-4F27-BEA8-392A129C7A01}"/>
              </a:ext>
            </a:extLst>
          </p:cNvPr>
          <p:cNvSpPr txBox="1"/>
          <p:nvPr/>
        </p:nvSpPr>
        <p:spPr>
          <a:xfrm>
            <a:off x="9679847" y="5399864"/>
            <a:ext cx="15621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solidFill>
                  <a:schemeClr val="bg1"/>
                </a:solidFill>
                <a:latin typeface="Malgun Gothic" panose="020B0503020000020004" pitchFamily="34" charset="-127"/>
                <a:ea typeface="Malgun Gothic" panose="020B0503020000020004" pitchFamily="34" charset="-127"/>
              </a:rPr>
              <a:t>Luke 6:37-38</a:t>
            </a:r>
          </a:p>
        </p:txBody>
      </p:sp>
    </p:spTree>
    <p:extLst>
      <p:ext uri="{BB962C8B-B14F-4D97-AF65-F5344CB8AC3E}">
        <p14:creationId xmlns:p14="http://schemas.microsoft.com/office/powerpoint/2010/main" val="199154291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35B05F-C477-4823-A2DB-EE14BE2E3DF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08977" y="972312"/>
            <a:ext cx="3068740" cy="585605"/>
          </a:xfrm>
        </p:spPr>
        <p:txBody>
          <a:bodyPr/>
          <a:lstStyle/>
          <a:p>
            <a:pPr algn="l"/>
            <a:r>
              <a:rPr lang="en-GB" sz="2400" dirty="0" err="1">
                <a:latin typeface="Malgun Gothic" panose="020B0503020000020004" pitchFamily="34" charset="-127"/>
                <a:ea typeface="Malgun Gothic" panose="020B0503020000020004" pitchFamily="34" charset="-127"/>
              </a:rPr>
              <a:t>tues</a:t>
            </a:r>
            <a:r>
              <a:rPr lang="en-GB" sz="2400" dirty="0">
                <a:latin typeface="Malgun Gothic" panose="020B0503020000020004" pitchFamily="34" charset="-127"/>
                <a:ea typeface="Malgun Gothic" panose="020B0503020000020004" pitchFamily="34" charset="-127"/>
              </a:rPr>
              <a:t> 10 march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D1395DA-9750-4432-BCF2-1613F5B764D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45397" y="1700056"/>
            <a:ext cx="9301206" cy="3457887"/>
          </a:xfrm>
        </p:spPr>
        <p:txBody>
          <a:bodyPr>
            <a:noAutofit/>
          </a:bodyPr>
          <a:lstStyle/>
          <a:p>
            <a:r>
              <a:rPr lang="en-GB" sz="3200" b="1" dirty="0">
                <a:latin typeface="Malgun Gothic" panose="020B0503020000020004" pitchFamily="34" charset="-127"/>
                <a:ea typeface="Malgun Gothic" panose="020B0503020000020004" pitchFamily="34" charset="-127"/>
              </a:rPr>
              <a:t>Come, let’s talk this over, says the Lord; </a:t>
            </a:r>
          </a:p>
          <a:p>
            <a:r>
              <a:rPr lang="en-GB" sz="3200" b="1" dirty="0">
                <a:latin typeface="Malgun Gothic" panose="020B0503020000020004" pitchFamily="34" charset="-127"/>
                <a:ea typeface="Malgun Gothic" panose="020B0503020000020004" pitchFamily="34" charset="-127"/>
              </a:rPr>
              <a:t>no matter how deep the stain of your sins, </a:t>
            </a:r>
          </a:p>
          <a:p>
            <a:r>
              <a:rPr lang="en-GB" sz="3200" b="1" dirty="0">
                <a:latin typeface="Malgun Gothic" panose="020B0503020000020004" pitchFamily="34" charset="-127"/>
                <a:ea typeface="Malgun Gothic" panose="020B0503020000020004" pitchFamily="34" charset="-127"/>
              </a:rPr>
              <a:t>I can take it out and make you </a:t>
            </a:r>
          </a:p>
          <a:p>
            <a:r>
              <a:rPr lang="en-GB" sz="3200" b="1" dirty="0">
                <a:latin typeface="Malgun Gothic" panose="020B0503020000020004" pitchFamily="34" charset="-127"/>
                <a:ea typeface="Malgun Gothic" panose="020B0503020000020004" pitchFamily="34" charset="-127"/>
              </a:rPr>
              <a:t>as clean as freshly fallen snow. </a:t>
            </a:r>
          </a:p>
          <a:p>
            <a:r>
              <a:rPr lang="en-GB" sz="3200" b="1" dirty="0">
                <a:latin typeface="Malgun Gothic" panose="020B0503020000020004" pitchFamily="34" charset="-127"/>
                <a:ea typeface="Malgun Gothic" panose="020B0503020000020004" pitchFamily="34" charset="-127"/>
              </a:rPr>
              <a:t>Even if you are stained as red as crimson, </a:t>
            </a:r>
          </a:p>
          <a:p>
            <a:r>
              <a:rPr lang="en-GB" sz="3200" b="1" dirty="0">
                <a:latin typeface="Malgun Gothic" panose="020B0503020000020004" pitchFamily="34" charset="-127"/>
                <a:ea typeface="Malgun Gothic" panose="020B0503020000020004" pitchFamily="34" charset="-127"/>
              </a:rPr>
              <a:t>I can make you white as wool!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22F4710-A206-4F27-BEA8-392A129C7A01}"/>
              </a:ext>
            </a:extLst>
          </p:cNvPr>
          <p:cNvSpPr txBox="1"/>
          <p:nvPr/>
        </p:nvSpPr>
        <p:spPr>
          <a:xfrm>
            <a:off x="9815119" y="5399864"/>
            <a:ext cx="130868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solidFill>
                  <a:schemeClr val="bg1"/>
                </a:solidFill>
                <a:latin typeface="Malgun Gothic" panose="020B0503020000020004" pitchFamily="34" charset="-127"/>
                <a:ea typeface="Malgun Gothic" panose="020B0503020000020004" pitchFamily="34" charset="-127"/>
              </a:rPr>
              <a:t>Isaiah 1:18</a:t>
            </a:r>
          </a:p>
        </p:txBody>
      </p:sp>
    </p:spTree>
    <p:extLst>
      <p:ext uri="{BB962C8B-B14F-4D97-AF65-F5344CB8AC3E}">
        <p14:creationId xmlns:p14="http://schemas.microsoft.com/office/powerpoint/2010/main" val="39208120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35B05F-C477-4823-A2DB-EE14BE2E3DF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08976" y="922789"/>
            <a:ext cx="2942907" cy="610772"/>
          </a:xfrm>
        </p:spPr>
        <p:txBody>
          <a:bodyPr/>
          <a:lstStyle/>
          <a:p>
            <a:pPr algn="l"/>
            <a:r>
              <a:rPr lang="en-GB" sz="2400" dirty="0">
                <a:latin typeface="Malgun Gothic" panose="020B0503020000020004" pitchFamily="34" charset="-127"/>
                <a:ea typeface="Malgun Gothic" panose="020B0503020000020004" pitchFamily="34" charset="-127"/>
              </a:rPr>
              <a:t>wed 11 march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D1395DA-9750-4432-BCF2-1613F5B764D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45397" y="2178516"/>
            <a:ext cx="9301206" cy="2500968"/>
          </a:xfrm>
        </p:spPr>
        <p:txBody>
          <a:bodyPr>
            <a:noAutofit/>
          </a:bodyPr>
          <a:lstStyle/>
          <a:p>
            <a:r>
              <a:rPr lang="en-GB" sz="3200" b="1" dirty="0">
                <a:latin typeface="Malgun Gothic" panose="020B0503020000020004" pitchFamily="34" charset="-127"/>
                <a:ea typeface="Malgun Gothic" panose="020B0503020000020004" pitchFamily="34" charset="-127"/>
              </a:rPr>
              <a:t>Free me from the hands of those who hate me and from those who try to hurt me. </a:t>
            </a:r>
          </a:p>
          <a:p>
            <a:r>
              <a:rPr lang="en-GB" sz="3200" b="1" dirty="0">
                <a:latin typeface="Malgun Gothic" panose="020B0503020000020004" pitchFamily="34" charset="-127"/>
                <a:ea typeface="Malgun Gothic" panose="020B0503020000020004" pitchFamily="34" charset="-127"/>
              </a:rPr>
              <a:t>Make Your face shine upon Your servant. </a:t>
            </a:r>
          </a:p>
          <a:p>
            <a:r>
              <a:rPr lang="en-GB" sz="3200" b="1" dirty="0">
                <a:latin typeface="Malgun Gothic" panose="020B0503020000020004" pitchFamily="34" charset="-127"/>
                <a:ea typeface="Malgun Gothic" panose="020B0503020000020004" pitchFamily="34" charset="-127"/>
              </a:rPr>
              <a:t>Save me in Your loving-kindness.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22F4710-A206-4F27-BEA8-392A129C7A01}"/>
              </a:ext>
            </a:extLst>
          </p:cNvPr>
          <p:cNvSpPr txBox="1"/>
          <p:nvPr/>
        </p:nvSpPr>
        <p:spPr>
          <a:xfrm>
            <a:off x="9454394" y="5408253"/>
            <a:ext cx="18043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solidFill>
                  <a:schemeClr val="bg1"/>
                </a:solidFill>
                <a:latin typeface="Malgun Gothic" panose="020B0503020000020004" pitchFamily="34" charset="-127"/>
                <a:ea typeface="Malgun Gothic" panose="020B0503020000020004" pitchFamily="34" charset="-127"/>
              </a:rPr>
              <a:t>Psalm 31:15-16</a:t>
            </a:r>
          </a:p>
        </p:txBody>
      </p:sp>
    </p:spTree>
    <p:extLst>
      <p:ext uri="{BB962C8B-B14F-4D97-AF65-F5344CB8AC3E}">
        <p14:creationId xmlns:p14="http://schemas.microsoft.com/office/powerpoint/2010/main" val="338206885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35B05F-C477-4823-A2DB-EE14BE2E3DF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00588" y="964734"/>
            <a:ext cx="3077130" cy="593994"/>
          </a:xfrm>
        </p:spPr>
        <p:txBody>
          <a:bodyPr/>
          <a:lstStyle/>
          <a:p>
            <a:pPr algn="l"/>
            <a:r>
              <a:rPr lang="en-GB" sz="2400" dirty="0" err="1">
                <a:latin typeface="Malgun Gothic" panose="020B0503020000020004" pitchFamily="34" charset="-127"/>
                <a:ea typeface="Malgun Gothic" panose="020B0503020000020004" pitchFamily="34" charset="-127"/>
              </a:rPr>
              <a:t>thurs</a:t>
            </a:r>
            <a:r>
              <a:rPr lang="en-GB" sz="2400" dirty="0">
                <a:latin typeface="Malgun Gothic" panose="020B0503020000020004" pitchFamily="34" charset="-127"/>
                <a:ea typeface="Malgun Gothic" panose="020B0503020000020004" pitchFamily="34" charset="-127"/>
              </a:rPr>
              <a:t> 12 march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D1395DA-9750-4432-BCF2-1613F5B764D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60839" y="1756444"/>
            <a:ext cx="9301206" cy="3345111"/>
          </a:xfrm>
        </p:spPr>
        <p:txBody>
          <a:bodyPr>
            <a:noAutofit/>
          </a:bodyPr>
          <a:lstStyle/>
          <a:p>
            <a:r>
              <a:rPr lang="en-GB" sz="3200" b="1" dirty="0">
                <a:latin typeface="Malgun Gothic" panose="020B0503020000020004" pitchFamily="34" charset="-127"/>
                <a:ea typeface="Malgun Gothic" panose="020B0503020000020004" pitchFamily="34" charset="-127"/>
              </a:rPr>
              <a:t>‘I the </a:t>
            </a:r>
            <a:r>
              <a:rPr lang="en-GB" sz="3200" b="1" cap="small" dirty="0">
                <a:latin typeface="Malgun Gothic" panose="020B0503020000020004" pitchFamily="34" charset="-127"/>
                <a:ea typeface="Malgun Gothic" panose="020B0503020000020004" pitchFamily="34" charset="-127"/>
              </a:rPr>
              <a:t>Lord</a:t>
            </a:r>
            <a:r>
              <a:rPr lang="en-GB" sz="3200" b="1" dirty="0">
                <a:latin typeface="Malgun Gothic" panose="020B0503020000020004" pitchFamily="34" charset="-127"/>
                <a:ea typeface="Malgun Gothic" panose="020B0503020000020004" pitchFamily="34" charset="-127"/>
              </a:rPr>
              <a:t> search the heart</a:t>
            </a:r>
            <a:br>
              <a:rPr lang="en-GB" sz="3200" b="1" dirty="0">
                <a:latin typeface="Malgun Gothic" panose="020B0503020000020004" pitchFamily="34" charset="-127"/>
                <a:ea typeface="Malgun Gothic" panose="020B0503020000020004" pitchFamily="34" charset="-127"/>
              </a:rPr>
            </a:br>
            <a:r>
              <a:rPr lang="en-GB" sz="3200" b="1" dirty="0">
                <a:latin typeface="Malgun Gothic" panose="020B0503020000020004" pitchFamily="34" charset="-127"/>
                <a:ea typeface="Malgun Gothic" panose="020B0503020000020004" pitchFamily="34" charset="-127"/>
              </a:rPr>
              <a:t>    and examine the mind,</a:t>
            </a:r>
            <a:br>
              <a:rPr lang="en-GB" sz="3200" b="1" dirty="0">
                <a:latin typeface="Malgun Gothic" panose="020B0503020000020004" pitchFamily="34" charset="-127"/>
                <a:ea typeface="Malgun Gothic" panose="020B0503020000020004" pitchFamily="34" charset="-127"/>
              </a:rPr>
            </a:br>
            <a:r>
              <a:rPr lang="en-GB" sz="3200" b="1" dirty="0">
                <a:latin typeface="Malgun Gothic" panose="020B0503020000020004" pitchFamily="34" charset="-127"/>
                <a:ea typeface="Malgun Gothic" panose="020B0503020000020004" pitchFamily="34" charset="-127"/>
              </a:rPr>
              <a:t>to reward each person </a:t>
            </a:r>
          </a:p>
          <a:p>
            <a:r>
              <a:rPr lang="en-GB" sz="3200" b="1" dirty="0">
                <a:latin typeface="Malgun Gothic" panose="020B0503020000020004" pitchFamily="34" charset="-127"/>
                <a:ea typeface="Malgun Gothic" panose="020B0503020000020004" pitchFamily="34" charset="-127"/>
              </a:rPr>
              <a:t>according to their conduct,</a:t>
            </a:r>
            <a:br>
              <a:rPr lang="en-GB" sz="3200" b="1" dirty="0">
                <a:latin typeface="Malgun Gothic" panose="020B0503020000020004" pitchFamily="34" charset="-127"/>
                <a:ea typeface="Malgun Gothic" panose="020B0503020000020004" pitchFamily="34" charset="-127"/>
              </a:rPr>
            </a:br>
            <a:r>
              <a:rPr lang="en-GB" sz="3200" b="1" dirty="0">
                <a:latin typeface="Malgun Gothic" panose="020B0503020000020004" pitchFamily="34" charset="-127"/>
                <a:ea typeface="Malgun Gothic" panose="020B0503020000020004" pitchFamily="34" charset="-127"/>
              </a:rPr>
              <a:t>    according to what their </a:t>
            </a:r>
          </a:p>
          <a:p>
            <a:r>
              <a:rPr lang="en-GB" sz="3200" b="1" dirty="0">
                <a:latin typeface="Malgun Gothic" panose="020B0503020000020004" pitchFamily="34" charset="-127"/>
                <a:ea typeface="Malgun Gothic" panose="020B0503020000020004" pitchFamily="34" charset="-127"/>
              </a:rPr>
              <a:t>deeds deserve’.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22F4710-A206-4F27-BEA8-392A129C7A01}"/>
              </a:ext>
            </a:extLst>
          </p:cNvPr>
          <p:cNvSpPr txBox="1"/>
          <p:nvPr/>
        </p:nvSpPr>
        <p:spPr>
          <a:xfrm>
            <a:off x="9513116" y="5402510"/>
            <a:ext cx="166171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solidFill>
                  <a:schemeClr val="bg1"/>
                </a:solidFill>
                <a:latin typeface="Malgun Gothic" panose="020B0503020000020004" pitchFamily="34" charset="-127"/>
                <a:ea typeface="Malgun Gothic" panose="020B0503020000020004" pitchFamily="34" charset="-127"/>
              </a:rPr>
              <a:t>Jeremiah 17:10</a:t>
            </a:r>
          </a:p>
        </p:txBody>
      </p:sp>
    </p:spTree>
    <p:extLst>
      <p:ext uri="{BB962C8B-B14F-4D97-AF65-F5344CB8AC3E}">
        <p14:creationId xmlns:p14="http://schemas.microsoft.com/office/powerpoint/2010/main" val="187412038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35B05F-C477-4823-A2DB-EE14BE2E3DF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17366" y="1124125"/>
            <a:ext cx="3018408" cy="415254"/>
          </a:xfrm>
        </p:spPr>
        <p:txBody>
          <a:bodyPr/>
          <a:lstStyle/>
          <a:p>
            <a:pPr algn="l"/>
            <a:r>
              <a:rPr lang="en-GB" sz="2400" dirty="0">
                <a:latin typeface="Malgun Gothic" panose="020B0503020000020004" pitchFamily="34" charset="-127"/>
                <a:ea typeface="Malgun Gothic" panose="020B0503020000020004" pitchFamily="34" charset="-127"/>
              </a:rPr>
              <a:t>Fri 13 march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D1395DA-9750-4432-BCF2-1613F5B764D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45397" y="1970888"/>
            <a:ext cx="9301206" cy="2916224"/>
          </a:xfrm>
        </p:spPr>
        <p:txBody>
          <a:bodyPr>
            <a:noAutofit/>
          </a:bodyPr>
          <a:lstStyle/>
          <a:p>
            <a:r>
              <a:rPr lang="en-GB" sz="3200" b="1" dirty="0">
                <a:latin typeface="Malgun Gothic" panose="020B0503020000020004" pitchFamily="34" charset="-127"/>
                <a:ea typeface="Malgun Gothic" panose="020B0503020000020004" pitchFamily="34" charset="-127"/>
              </a:rPr>
              <a:t>God so loved the world that </a:t>
            </a:r>
          </a:p>
          <a:p>
            <a:r>
              <a:rPr lang="en-GB" sz="3200" b="1" dirty="0">
                <a:latin typeface="Malgun Gothic" panose="020B0503020000020004" pitchFamily="34" charset="-127"/>
                <a:ea typeface="Malgun Gothic" panose="020B0503020000020004" pitchFamily="34" charset="-127"/>
              </a:rPr>
              <a:t>he gave his only-begotten Son;</a:t>
            </a:r>
            <a:br>
              <a:rPr lang="en-GB" sz="3200" b="1" dirty="0">
                <a:latin typeface="Malgun Gothic" panose="020B0503020000020004" pitchFamily="34" charset="-127"/>
                <a:ea typeface="Malgun Gothic" panose="020B0503020000020004" pitchFamily="34" charset="-127"/>
              </a:rPr>
            </a:br>
            <a:r>
              <a:rPr lang="en-GB" sz="3200" b="1" dirty="0">
                <a:latin typeface="Malgun Gothic" panose="020B0503020000020004" pitchFamily="34" charset="-127"/>
                <a:ea typeface="Malgun Gothic" panose="020B0503020000020004" pitchFamily="34" charset="-127"/>
              </a:rPr>
              <a:t>so that everyone who </a:t>
            </a:r>
          </a:p>
          <a:p>
            <a:r>
              <a:rPr lang="en-GB" sz="3200" b="1" dirty="0">
                <a:latin typeface="Malgun Gothic" panose="020B0503020000020004" pitchFamily="34" charset="-127"/>
                <a:ea typeface="Malgun Gothic" panose="020B0503020000020004" pitchFamily="34" charset="-127"/>
              </a:rPr>
              <a:t>believes in him might have </a:t>
            </a:r>
          </a:p>
          <a:p>
            <a:r>
              <a:rPr lang="en-GB" sz="3200" b="1" dirty="0">
                <a:latin typeface="Malgun Gothic" panose="020B0503020000020004" pitchFamily="34" charset="-127"/>
                <a:ea typeface="Malgun Gothic" panose="020B0503020000020004" pitchFamily="34" charset="-127"/>
              </a:rPr>
              <a:t>eternal life.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22F4710-A206-4F27-BEA8-392A129C7A01}"/>
              </a:ext>
            </a:extLst>
          </p:cNvPr>
          <p:cNvSpPr txBox="1"/>
          <p:nvPr/>
        </p:nvSpPr>
        <p:spPr>
          <a:xfrm>
            <a:off x="9991244" y="5385732"/>
            <a:ext cx="166171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solidFill>
                  <a:schemeClr val="bg1"/>
                </a:solidFill>
                <a:latin typeface="Malgun Gothic" panose="020B0503020000020004" pitchFamily="34" charset="-127"/>
                <a:ea typeface="Malgun Gothic" panose="020B0503020000020004" pitchFamily="34" charset="-127"/>
              </a:rPr>
              <a:t>John 3:16</a:t>
            </a:r>
          </a:p>
        </p:txBody>
      </p:sp>
    </p:spTree>
    <p:extLst>
      <p:ext uri="{BB962C8B-B14F-4D97-AF65-F5344CB8AC3E}">
        <p14:creationId xmlns:p14="http://schemas.microsoft.com/office/powerpoint/2010/main" val="298517388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35B05F-C477-4823-A2DB-EE14BE2E3DF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17365" y="974747"/>
            <a:ext cx="2590569" cy="560438"/>
          </a:xfrm>
        </p:spPr>
        <p:txBody>
          <a:bodyPr/>
          <a:lstStyle/>
          <a:p>
            <a:pPr algn="l"/>
            <a:r>
              <a:rPr lang="en-GB" sz="2400" dirty="0">
                <a:latin typeface="Malgun Gothic" panose="020B0503020000020004" pitchFamily="34" charset="-127"/>
                <a:ea typeface="Malgun Gothic" panose="020B0503020000020004" pitchFamily="34" charset="-127"/>
              </a:rPr>
              <a:t>Sat 14 march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D1395DA-9750-4432-BCF2-1613F5B764D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45397" y="1660208"/>
            <a:ext cx="9301206" cy="3537584"/>
          </a:xfrm>
        </p:spPr>
        <p:txBody>
          <a:bodyPr>
            <a:noAutofit/>
          </a:bodyPr>
          <a:lstStyle/>
          <a:p>
            <a:r>
              <a:rPr lang="en-GB" sz="3200" b="1" dirty="0">
                <a:latin typeface="Malgun Gothic" panose="020B0503020000020004" pitchFamily="34" charset="-127"/>
                <a:ea typeface="Malgun Gothic" panose="020B0503020000020004" pitchFamily="34" charset="-127"/>
              </a:rPr>
              <a:t>Where is another God like you, </a:t>
            </a:r>
          </a:p>
          <a:p>
            <a:r>
              <a:rPr lang="en-GB" sz="3200" b="1" dirty="0">
                <a:latin typeface="Malgun Gothic" panose="020B0503020000020004" pitchFamily="34" charset="-127"/>
                <a:ea typeface="Malgun Gothic" panose="020B0503020000020004" pitchFamily="34" charset="-127"/>
              </a:rPr>
              <a:t>who pardons the sins of his people? </a:t>
            </a:r>
          </a:p>
          <a:p>
            <a:r>
              <a:rPr lang="en-GB" sz="3200" b="1" dirty="0">
                <a:latin typeface="Malgun Gothic" panose="020B0503020000020004" pitchFamily="34" charset="-127"/>
                <a:ea typeface="Malgun Gothic" panose="020B0503020000020004" pitchFamily="34" charset="-127"/>
              </a:rPr>
              <a:t>Once again you will have compassion on us. </a:t>
            </a:r>
          </a:p>
          <a:p>
            <a:r>
              <a:rPr lang="en-GB" sz="3200" b="1" dirty="0">
                <a:latin typeface="Malgun Gothic" panose="020B0503020000020004" pitchFamily="34" charset="-127"/>
                <a:ea typeface="Malgun Gothic" panose="020B0503020000020004" pitchFamily="34" charset="-127"/>
              </a:rPr>
              <a:t>You will tread our sins beneath your feet; </a:t>
            </a:r>
          </a:p>
          <a:p>
            <a:r>
              <a:rPr lang="en-GB" sz="3200" b="1" dirty="0">
                <a:latin typeface="Malgun Gothic" panose="020B0503020000020004" pitchFamily="34" charset="-127"/>
                <a:ea typeface="Malgun Gothic" panose="020B0503020000020004" pitchFamily="34" charset="-127"/>
              </a:rPr>
              <a:t>you will throw them into the </a:t>
            </a:r>
          </a:p>
          <a:p>
            <a:r>
              <a:rPr lang="en-GB" sz="3200" b="1" dirty="0">
                <a:latin typeface="Malgun Gothic" panose="020B0503020000020004" pitchFamily="34" charset="-127"/>
                <a:ea typeface="Malgun Gothic" panose="020B0503020000020004" pitchFamily="34" charset="-127"/>
              </a:rPr>
              <a:t>depths of the ocean! </a:t>
            </a:r>
          </a:p>
          <a:p>
            <a:endParaRPr lang="en-GB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22F4710-A206-4F27-BEA8-392A129C7A01}"/>
              </a:ext>
            </a:extLst>
          </p:cNvPr>
          <p:cNvSpPr txBox="1"/>
          <p:nvPr/>
        </p:nvSpPr>
        <p:spPr>
          <a:xfrm>
            <a:off x="9580184" y="5419288"/>
            <a:ext cx="166171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solidFill>
                  <a:schemeClr val="bg1"/>
                </a:solidFill>
                <a:latin typeface="Malgun Gothic" panose="020B0503020000020004" pitchFamily="34" charset="-127"/>
                <a:ea typeface="Malgun Gothic" panose="020B0503020000020004" pitchFamily="34" charset="-127"/>
              </a:rPr>
              <a:t>Micah 7:18-19 </a:t>
            </a:r>
          </a:p>
        </p:txBody>
      </p:sp>
    </p:spTree>
    <p:extLst>
      <p:ext uri="{BB962C8B-B14F-4D97-AF65-F5344CB8AC3E}">
        <p14:creationId xmlns:p14="http://schemas.microsoft.com/office/powerpoint/2010/main" val="127118296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35B05F-C477-4823-A2DB-EE14BE2E3DF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2198" y="1068650"/>
            <a:ext cx="4436147" cy="560438"/>
          </a:xfrm>
        </p:spPr>
        <p:txBody>
          <a:bodyPr/>
          <a:lstStyle/>
          <a:p>
            <a:pPr algn="l"/>
            <a:r>
              <a:rPr lang="en-GB" sz="3200" b="1" dirty="0">
                <a:latin typeface="Malgun Gothic" panose="020B0503020000020004" pitchFamily="34" charset="-127"/>
                <a:ea typeface="Malgun Gothic" panose="020B0503020000020004" pitchFamily="34" charset="-127"/>
              </a:rPr>
              <a:t>3</a:t>
            </a:r>
            <a:r>
              <a:rPr lang="en-GB" sz="3200" b="1" baseline="30000" dirty="0">
                <a:latin typeface="Malgun Gothic" panose="020B0503020000020004" pitchFamily="34" charset="-127"/>
                <a:ea typeface="Malgun Gothic" panose="020B0503020000020004" pitchFamily="34" charset="-127"/>
              </a:rPr>
              <a:t>rd</a:t>
            </a:r>
            <a:r>
              <a:rPr lang="en-GB" sz="3200" b="1" dirty="0">
                <a:latin typeface="Malgun Gothic" panose="020B0503020000020004" pitchFamily="34" charset="-127"/>
                <a:ea typeface="Malgun Gothic" panose="020B0503020000020004" pitchFamily="34" charset="-127"/>
              </a:rPr>
              <a:t> Sunday of lent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D1395DA-9750-4432-BCF2-1613F5B764D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45397" y="1815404"/>
            <a:ext cx="9301206" cy="3428528"/>
          </a:xfrm>
        </p:spPr>
        <p:txBody>
          <a:bodyPr>
            <a:noAutofit/>
          </a:bodyPr>
          <a:lstStyle/>
          <a:p>
            <a:r>
              <a:rPr lang="en-GB" sz="3200" b="1" dirty="0">
                <a:latin typeface="Malgun Gothic" panose="020B0503020000020004" pitchFamily="34" charset="-127"/>
                <a:ea typeface="Malgun Gothic" panose="020B0503020000020004" pitchFamily="34" charset="-127"/>
              </a:rPr>
              <a:t>This hope does not disappoint us, for God has poured out his love into our hearts by means of the Holy Spirit, who is God's gift to us.</a:t>
            </a:r>
          </a:p>
          <a:p>
            <a:r>
              <a:rPr lang="en-GB" sz="3200" b="1" dirty="0">
                <a:latin typeface="Malgun Gothic" panose="020B0503020000020004" pitchFamily="34" charset="-127"/>
                <a:ea typeface="Malgun Gothic" panose="020B0503020000020004" pitchFamily="34" charset="-127"/>
              </a:rPr>
              <a:t>But God has shown us how much he loves us—it was while we were still sinners that Christ died for us! </a:t>
            </a:r>
          </a:p>
          <a:p>
            <a:endParaRPr lang="en-GB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22F4710-A206-4F27-BEA8-392A129C7A01}"/>
              </a:ext>
            </a:extLst>
          </p:cNvPr>
          <p:cNvSpPr txBox="1"/>
          <p:nvPr/>
        </p:nvSpPr>
        <p:spPr>
          <a:xfrm>
            <a:off x="9580184" y="5419288"/>
            <a:ext cx="166171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solidFill>
                  <a:schemeClr val="bg1"/>
                </a:solidFill>
                <a:latin typeface="Malgun Gothic" panose="020B0503020000020004" pitchFamily="34" charset="-127"/>
                <a:ea typeface="Malgun Gothic" panose="020B0503020000020004" pitchFamily="34" charset="-127"/>
              </a:rPr>
              <a:t>Romans 5:5-8</a:t>
            </a:r>
          </a:p>
        </p:txBody>
      </p:sp>
    </p:spTree>
    <p:extLst>
      <p:ext uri="{BB962C8B-B14F-4D97-AF65-F5344CB8AC3E}">
        <p14:creationId xmlns:p14="http://schemas.microsoft.com/office/powerpoint/2010/main" val="26418598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35B05F-C477-4823-A2DB-EE14BE2E3DF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55001" y="1132513"/>
            <a:ext cx="2536155" cy="432499"/>
          </a:xfrm>
        </p:spPr>
        <p:txBody>
          <a:bodyPr/>
          <a:lstStyle/>
          <a:p>
            <a:pPr algn="l"/>
            <a:r>
              <a:rPr lang="en-GB" sz="2400" dirty="0">
                <a:latin typeface="Malgun Gothic" panose="020B0503020000020004" pitchFamily="34" charset="-127"/>
                <a:ea typeface="Malgun Gothic" panose="020B0503020000020004" pitchFamily="34" charset="-127"/>
              </a:rPr>
              <a:t>Thurs 27 Feb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D1395DA-9750-4432-BCF2-1613F5B764D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06550" y="2308339"/>
            <a:ext cx="8674100" cy="2241321"/>
          </a:xfrm>
        </p:spPr>
        <p:txBody>
          <a:bodyPr>
            <a:noAutofit/>
          </a:bodyPr>
          <a:lstStyle/>
          <a:p>
            <a:r>
              <a:rPr lang="en-GB" sz="3200" b="1" dirty="0">
                <a:latin typeface="Malgun Gothic" panose="020B0503020000020004" pitchFamily="34" charset="-127"/>
                <a:ea typeface="Malgun Gothic" panose="020B0503020000020004" pitchFamily="34" charset="-127"/>
              </a:rPr>
              <a:t>If you obey the commandments of the LORD, loving him and walking in his ways, you will live and the LORD will bless you in the land you are entering.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22F4710-A206-4F27-BEA8-392A129C7A01}"/>
              </a:ext>
            </a:extLst>
          </p:cNvPr>
          <p:cNvSpPr txBox="1"/>
          <p:nvPr/>
        </p:nvSpPr>
        <p:spPr>
          <a:xfrm>
            <a:off x="9119299" y="5418822"/>
            <a:ext cx="21717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solidFill>
                  <a:schemeClr val="bg1"/>
                </a:solidFill>
              </a:rPr>
              <a:t>Deuteronomy 30:16</a:t>
            </a:r>
          </a:p>
        </p:txBody>
      </p:sp>
    </p:spTree>
    <p:extLst>
      <p:ext uri="{BB962C8B-B14F-4D97-AF65-F5344CB8AC3E}">
        <p14:creationId xmlns:p14="http://schemas.microsoft.com/office/powerpoint/2010/main" val="222790948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35B05F-C477-4823-A2DB-EE14BE2E3DF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25754" y="1078967"/>
            <a:ext cx="2959685" cy="427838"/>
          </a:xfrm>
        </p:spPr>
        <p:txBody>
          <a:bodyPr/>
          <a:lstStyle/>
          <a:p>
            <a:pPr algn="l"/>
            <a:r>
              <a:rPr lang="en-GB" sz="2400" dirty="0">
                <a:latin typeface="Malgun Gothic" panose="020B0503020000020004" pitchFamily="34" charset="-127"/>
                <a:ea typeface="Malgun Gothic" panose="020B0503020000020004" pitchFamily="34" charset="-127"/>
              </a:rPr>
              <a:t>Mon 16 march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D1395DA-9750-4432-BCF2-1613F5B764D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45397" y="2153958"/>
            <a:ext cx="9301206" cy="2395869"/>
          </a:xfrm>
        </p:spPr>
        <p:txBody>
          <a:bodyPr>
            <a:noAutofit/>
          </a:bodyPr>
          <a:lstStyle/>
          <a:p>
            <a:r>
              <a:rPr lang="en-GB" sz="3200" b="1" dirty="0">
                <a:latin typeface="Malgun Gothic" panose="020B0503020000020004" pitchFamily="34" charset="-127"/>
                <a:ea typeface="Malgun Gothic" panose="020B0503020000020004" pitchFamily="34" charset="-127"/>
              </a:rPr>
              <a:t>Send me your light and truth.</a:t>
            </a:r>
            <a:br>
              <a:rPr lang="en-GB" sz="3200" b="1" dirty="0">
                <a:latin typeface="Malgun Gothic" panose="020B0503020000020004" pitchFamily="34" charset="-127"/>
                <a:ea typeface="Malgun Gothic" panose="020B0503020000020004" pitchFamily="34" charset="-127"/>
              </a:rPr>
            </a:br>
            <a:r>
              <a:rPr lang="en-GB" sz="3200" b="1" dirty="0">
                <a:latin typeface="Malgun Gothic" panose="020B0503020000020004" pitchFamily="34" charset="-127"/>
                <a:ea typeface="Malgun Gothic" panose="020B0503020000020004" pitchFamily="34" charset="-127"/>
              </a:rPr>
              <a:t>    They will guide me.</a:t>
            </a:r>
            <a:br>
              <a:rPr lang="en-GB" sz="3200" b="1" dirty="0">
                <a:latin typeface="Malgun Gothic" panose="020B0503020000020004" pitchFamily="34" charset="-127"/>
                <a:ea typeface="Malgun Gothic" panose="020B0503020000020004" pitchFamily="34" charset="-127"/>
              </a:rPr>
            </a:br>
            <a:r>
              <a:rPr lang="en-GB" sz="3200" b="1" dirty="0">
                <a:latin typeface="Malgun Gothic" panose="020B0503020000020004" pitchFamily="34" charset="-127"/>
                <a:ea typeface="Malgun Gothic" panose="020B0503020000020004" pitchFamily="34" charset="-127"/>
              </a:rPr>
              <a:t>Lead me to your holy mountain,</a:t>
            </a:r>
            <a:br>
              <a:rPr lang="en-GB" sz="3200" b="1" dirty="0">
                <a:latin typeface="Malgun Gothic" panose="020B0503020000020004" pitchFamily="34" charset="-127"/>
                <a:ea typeface="Malgun Gothic" panose="020B0503020000020004" pitchFamily="34" charset="-127"/>
              </a:rPr>
            </a:br>
            <a:r>
              <a:rPr lang="en-GB" sz="3200" b="1" dirty="0">
                <a:latin typeface="Malgun Gothic" panose="020B0503020000020004" pitchFamily="34" charset="-127"/>
                <a:ea typeface="Malgun Gothic" panose="020B0503020000020004" pitchFamily="34" charset="-127"/>
              </a:rPr>
              <a:t>    Lead me to where you live.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22F4710-A206-4F27-BEA8-392A129C7A01}"/>
              </a:ext>
            </a:extLst>
          </p:cNvPr>
          <p:cNvSpPr txBox="1"/>
          <p:nvPr/>
        </p:nvSpPr>
        <p:spPr>
          <a:xfrm>
            <a:off x="9915743" y="5410899"/>
            <a:ext cx="166171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solidFill>
                  <a:schemeClr val="bg1"/>
                </a:solidFill>
                <a:latin typeface="Malgun Gothic" panose="020B0503020000020004" pitchFamily="34" charset="-127"/>
                <a:ea typeface="Malgun Gothic" panose="020B0503020000020004" pitchFamily="34" charset="-127"/>
              </a:rPr>
              <a:t>Psalm 43:3</a:t>
            </a:r>
          </a:p>
        </p:txBody>
      </p:sp>
    </p:spTree>
    <p:extLst>
      <p:ext uri="{BB962C8B-B14F-4D97-AF65-F5344CB8AC3E}">
        <p14:creationId xmlns:p14="http://schemas.microsoft.com/office/powerpoint/2010/main" val="136465091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35B05F-C477-4823-A2DB-EE14BE2E3DF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2198" y="1098958"/>
            <a:ext cx="2875795" cy="427837"/>
          </a:xfrm>
        </p:spPr>
        <p:txBody>
          <a:bodyPr/>
          <a:lstStyle/>
          <a:p>
            <a:pPr algn="l"/>
            <a:r>
              <a:rPr lang="en-GB" sz="2400" dirty="0" err="1">
                <a:latin typeface="Malgun Gothic" panose="020B0503020000020004" pitchFamily="34" charset="-127"/>
                <a:ea typeface="Malgun Gothic" panose="020B0503020000020004" pitchFamily="34" charset="-127"/>
              </a:rPr>
              <a:t>tues</a:t>
            </a:r>
            <a:r>
              <a:rPr lang="en-GB" sz="2400" dirty="0">
                <a:latin typeface="Malgun Gothic" panose="020B0503020000020004" pitchFamily="34" charset="-127"/>
                <a:ea typeface="Malgun Gothic" panose="020B0503020000020004" pitchFamily="34" charset="-127"/>
              </a:rPr>
              <a:t> 17 march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D1395DA-9750-4432-BCF2-1613F5B764D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45397" y="1526795"/>
            <a:ext cx="9301206" cy="3951215"/>
          </a:xfrm>
        </p:spPr>
        <p:txBody>
          <a:bodyPr>
            <a:noAutofit/>
          </a:bodyPr>
          <a:lstStyle/>
          <a:p>
            <a:r>
              <a:rPr lang="en-GB" sz="3200" b="1" dirty="0">
                <a:latin typeface="Malgun Gothic" panose="020B0503020000020004" pitchFamily="34" charset="-127"/>
                <a:ea typeface="Malgun Gothic" panose="020B0503020000020004" pitchFamily="34" charset="-127"/>
              </a:rPr>
              <a:t>And now we follow you </a:t>
            </a:r>
          </a:p>
          <a:p>
            <a:r>
              <a:rPr lang="en-GB" sz="3200" b="1" dirty="0">
                <a:latin typeface="Malgun Gothic" panose="020B0503020000020004" pitchFamily="34" charset="-127"/>
                <a:ea typeface="Malgun Gothic" panose="020B0503020000020004" pitchFamily="34" charset="-127"/>
              </a:rPr>
              <a:t>with our whole heart,</a:t>
            </a:r>
            <a:br>
              <a:rPr lang="en-GB" sz="3200" b="1" dirty="0">
                <a:latin typeface="Malgun Gothic" panose="020B0503020000020004" pitchFamily="34" charset="-127"/>
                <a:ea typeface="Malgun Gothic" panose="020B0503020000020004" pitchFamily="34" charset="-127"/>
              </a:rPr>
            </a:br>
            <a:r>
              <a:rPr lang="en-GB" sz="3200" b="1" dirty="0">
                <a:latin typeface="Malgun Gothic" panose="020B0503020000020004" pitchFamily="34" charset="-127"/>
                <a:ea typeface="Malgun Gothic" panose="020B0503020000020004" pitchFamily="34" charset="-127"/>
              </a:rPr>
              <a:t>    we fear you and </a:t>
            </a:r>
          </a:p>
          <a:p>
            <a:r>
              <a:rPr lang="en-GB" sz="3200" b="1" dirty="0">
                <a:latin typeface="Malgun Gothic" panose="020B0503020000020004" pitchFamily="34" charset="-127"/>
                <a:ea typeface="Malgun Gothic" panose="020B0503020000020004" pitchFamily="34" charset="-127"/>
              </a:rPr>
              <a:t>we seek your face.</a:t>
            </a:r>
            <a:br>
              <a:rPr lang="en-GB" sz="3200" b="1" dirty="0">
                <a:latin typeface="Malgun Gothic" panose="020B0503020000020004" pitchFamily="34" charset="-127"/>
                <a:ea typeface="Malgun Gothic" panose="020B0503020000020004" pitchFamily="34" charset="-127"/>
              </a:rPr>
            </a:br>
            <a:r>
              <a:rPr lang="en-GB" sz="3200" b="1" dirty="0">
                <a:latin typeface="Malgun Gothic" panose="020B0503020000020004" pitchFamily="34" charset="-127"/>
                <a:ea typeface="Malgun Gothic" panose="020B0503020000020004" pitchFamily="34" charset="-127"/>
              </a:rPr>
              <a:t>Do not put us to shame,</a:t>
            </a:r>
            <a:br>
              <a:rPr lang="en-GB" sz="3200" b="1" dirty="0">
                <a:latin typeface="Malgun Gothic" panose="020B0503020000020004" pitchFamily="34" charset="-127"/>
                <a:ea typeface="Malgun Gothic" panose="020B0503020000020004" pitchFamily="34" charset="-127"/>
              </a:rPr>
            </a:br>
            <a:r>
              <a:rPr lang="en-GB" sz="3200" b="1" dirty="0">
                <a:latin typeface="Malgun Gothic" panose="020B0503020000020004" pitchFamily="34" charset="-127"/>
                <a:ea typeface="Malgun Gothic" panose="020B0503020000020004" pitchFamily="34" charset="-127"/>
              </a:rPr>
              <a:t>    but deal with us in </a:t>
            </a:r>
          </a:p>
          <a:p>
            <a:r>
              <a:rPr lang="en-GB" sz="3200" b="1" dirty="0">
                <a:latin typeface="Malgun Gothic" panose="020B0503020000020004" pitchFamily="34" charset="-127"/>
                <a:ea typeface="Malgun Gothic" panose="020B0503020000020004" pitchFamily="34" charset="-127"/>
              </a:rPr>
              <a:t>your kindness and great mercy.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22F4710-A206-4F27-BEA8-392A129C7A01}"/>
              </a:ext>
            </a:extLst>
          </p:cNvPr>
          <p:cNvSpPr txBox="1"/>
          <p:nvPr/>
        </p:nvSpPr>
        <p:spPr>
          <a:xfrm>
            <a:off x="9580184" y="5419288"/>
            <a:ext cx="166171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solidFill>
                  <a:schemeClr val="bg1"/>
                </a:solidFill>
                <a:latin typeface="Malgun Gothic" panose="020B0503020000020004" pitchFamily="34" charset="-127"/>
                <a:ea typeface="Malgun Gothic" panose="020B0503020000020004" pitchFamily="34" charset="-127"/>
              </a:rPr>
              <a:t>Daniel 3:41-42</a:t>
            </a:r>
          </a:p>
        </p:txBody>
      </p:sp>
    </p:spTree>
    <p:extLst>
      <p:ext uri="{BB962C8B-B14F-4D97-AF65-F5344CB8AC3E}">
        <p14:creationId xmlns:p14="http://schemas.microsoft.com/office/powerpoint/2010/main" val="180063853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35B05F-C477-4823-A2DB-EE14BE2E3DF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2199" y="1098958"/>
            <a:ext cx="2649292" cy="427838"/>
          </a:xfrm>
        </p:spPr>
        <p:txBody>
          <a:bodyPr/>
          <a:lstStyle/>
          <a:p>
            <a:pPr algn="l"/>
            <a:r>
              <a:rPr lang="en-GB" sz="2400" dirty="0">
                <a:latin typeface="Malgun Gothic" panose="020B0503020000020004" pitchFamily="34" charset="-127"/>
                <a:ea typeface="Malgun Gothic" panose="020B0503020000020004" pitchFamily="34" charset="-127"/>
              </a:rPr>
              <a:t>wed 18 march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D1395DA-9750-4432-BCF2-1613F5B764D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45397" y="1620698"/>
            <a:ext cx="9301206" cy="3951215"/>
          </a:xfrm>
        </p:spPr>
        <p:txBody>
          <a:bodyPr>
            <a:noAutofit/>
          </a:bodyPr>
          <a:lstStyle/>
          <a:p>
            <a:r>
              <a:rPr lang="en-GB" sz="3200" b="1" dirty="0">
                <a:latin typeface="Malgun Gothic" panose="020B0503020000020004" pitchFamily="34" charset="-127"/>
                <a:ea typeface="Malgun Gothic" panose="020B0503020000020004" pitchFamily="34" charset="-127"/>
              </a:rPr>
              <a:t>Whoever breaks one of the </a:t>
            </a:r>
          </a:p>
          <a:p>
            <a:r>
              <a:rPr lang="en-GB" sz="3200" b="1" dirty="0">
                <a:latin typeface="Malgun Gothic" panose="020B0503020000020004" pitchFamily="34" charset="-127"/>
                <a:ea typeface="Malgun Gothic" panose="020B0503020000020004" pitchFamily="34" charset="-127"/>
              </a:rPr>
              <a:t>least of these commandments </a:t>
            </a:r>
          </a:p>
          <a:p>
            <a:r>
              <a:rPr lang="en-GB" sz="3200" b="1" dirty="0">
                <a:latin typeface="Malgun Gothic" panose="020B0503020000020004" pitchFamily="34" charset="-127"/>
                <a:ea typeface="Malgun Gothic" panose="020B0503020000020004" pitchFamily="34" charset="-127"/>
              </a:rPr>
              <a:t>and teaches others to do the same, </a:t>
            </a:r>
          </a:p>
          <a:p>
            <a:r>
              <a:rPr lang="en-GB" sz="3200" b="1" dirty="0">
                <a:latin typeface="Malgun Gothic" panose="020B0503020000020004" pitchFamily="34" charset="-127"/>
                <a:ea typeface="Malgun Gothic" panose="020B0503020000020004" pitchFamily="34" charset="-127"/>
              </a:rPr>
              <a:t>will be called least in the kingdom of heaven; but whoever does them </a:t>
            </a:r>
          </a:p>
          <a:p>
            <a:r>
              <a:rPr lang="en-GB" sz="3200" b="1" dirty="0">
                <a:latin typeface="Malgun Gothic" panose="020B0503020000020004" pitchFamily="34" charset="-127"/>
                <a:ea typeface="Malgun Gothic" panose="020B0503020000020004" pitchFamily="34" charset="-127"/>
              </a:rPr>
              <a:t>and teaches them will be called </a:t>
            </a:r>
          </a:p>
          <a:p>
            <a:r>
              <a:rPr lang="en-GB" sz="3200" b="1" dirty="0">
                <a:latin typeface="Malgun Gothic" panose="020B0503020000020004" pitchFamily="34" charset="-127"/>
                <a:ea typeface="Malgun Gothic" panose="020B0503020000020004" pitchFamily="34" charset="-127"/>
              </a:rPr>
              <a:t>great in the kingdom of heaven.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22F4710-A206-4F27-BEA8-392A129C7A01}"/>
              </a:ext>
            </a:extLst>
          </p:cNvPr>
          <p:cNvSpPr txBox="1"/>
          <p:nvPr/>
        </p:nvSpPr>
        <p:spPr>
          <a:xfrm>
            <a:off x="9580184" y="5419288"/>
            <a:ext cx="166171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solidFill>
                  <a:schemeClr val="bg1"/>
                </a:solidFill>
                <a:latin typeface="Malgun Gothic" panose="020B0503020000020004" pitchFamily="34" charset="-127"/>
                <a:ea typeface="Malgun Gothic" panose="020B0503020000020004" pitchFamily="34" charset="-127"/>
              </a:rPr>
              <a:t>Matthew 5:19</a:t>
            </a:r>
          </a:p>
        </p:txBody>
      </p:sp>
    </p:spTree>
    <p:extLst>
      <p:ext uri="{BB962C8B-B14F-4D97-AF65-F5344CB8AC3E}">
        <p14:creationId xmlns:p14="http://schemas.microsoft.com/office/powerpoint/2010/main" val="129205582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35B05F-C477-4823-A2DB-EE14BE2E3DF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2199" y="1098958"/>
            <a:ext cx="2900962" cy="427838"/>
          </a:xfrm>
        </p:spPr>
        <p:txBody>
          <a:bodyPr/>
          <a:lstStyle/>
          <a:p>
            <a:pPr algn="l"/>
            <a:r>
              <a:rPr lang="en-GB" sz="2400" dirty="0" err="1">
                <a:latin typeface="Malgun Gothic" panose="020B0503020000020004" pitchFamily="34" charset="-127"/>
                <a:ea typeface="Malgun Gothic" panose="020B0503020000020004" pitchFamily="34" charset="-127"/>
              </a:rPr>
              <a:t>thurs</a:t>
            </a:r>
            <a:r>
              <a:rPr lang="en-GB" sz="2400" dirty="0">
                <a:latin typeface="Malgun Gothic" panose="020B0503020000020004" pitchFamily="34" charset="-127"/>
                <a:ea typeface="Malgun Gothic" panose="020B0503020000020004" pitchFamily="34" charset="-127"/>
              </a:rPr>
              <a:t> 19 march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D1395DA-9750-4432-BCF2-1613F5B764D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45397" y="1824606"/>
            <a:ext cx="9301206" cy="3208788"/>
          </a:xfrm>
        </p:spPr>
        <p:txBody>
          <a:bodyPr>
            <a:noAutofit/>
          </a:bodyPr>
          <a:lstStyle/>
          <a:p>
            <a:r>
              <a:rPr lang="en-GB" sz="3200" b="1" dirty="0">
                <a:latin typeface="Malgun Gothic" panose="020B0503020000020004" pitchFamily="34" charset="-127"/>
                <a:ea typeface="Malgun Gothic" panose="020B0503020000020004" pitchFamily="34" charset="-127"/>
              </a:rPr>
              <a:t>Your love and kindness </a:t>
            </a:r>
          </a:p>
          <a:p>
            <a:r>
              <a:rPr lang="en-GB" sz="3200" b="1" dirty="0">
                <a:latin typeface="Malgun Gothic" panose="020B0503020000020004" pitchFamily="34" charset="-127"/>
                <a:ea typeface="Malgun Gothic" panose="020B0503020000020004" pitchFamily="34" charset="-127"/>
              </a:rPr>
              <a:t>are forever; </a:t>
            </a:r>
          </a:p>
          <a:p>
            <a:r>
              <a:rPr lang="en-GB" sz="3200" b="1" dirty="0">
                <a:latin typeface="Malgun Gothic" panose="020B0503020000020004" pitchFamily="34" charset="-127"/>
                <a:ea typeface="Malgun Gothic" panose="020B0503020000020004" pitchFamily="34" charset="-127"/>
              </a:rPr>
              <a:t>your truth </a:t>
            </a:r>
          </a:p>
          <a:p>
            <a:r>
              <a:rPr lang="en-GB" sz="3200" b="1" dirty="0">
                <a:latin typeface="Malgun Gothic" panose="020B0503020000020004" pitchFamily="34" charset="-127"/>
                <a:ea typeface="Malgun Gothic" panose="020B0503020000020004" pitchFamily="34" charset="-127"/>
              </a:rPr>
              <a:t>is as enduring </a:t>
            </a:r>
          </a:p>
          <a:p>
            <a:r>
              <a:rPr lang="en-GB" sz="3200" b="1" dirty="0">
                <a:latin typeface="Malgun Gothic" panose="020B0503020000020004" pitchFamily="34" charset="-127"/>
                <a:ea typeface="Malgun Gothic" panose="020B0503020000020004" pitchFamily="34" charset="-127"/>
              </a:rPr>
              <a:t>as the </a:t>
            </a:r>
          </a:p>
          <a:p>
            <a:r>
              <a:rPr lang="en-GB" sz="3200" b="1" dirty="0">
                <a:latin typeface="Malgun Gothic" panose="020B0503020000020004" pitchFamily="34" charset="-127"/>
                <a:ea typeface="Malgun Gothic" panose="020B0503020000020004" pitchFamily="34" charset="-127"/>
              </a:rPr>
              <a:t>heavens.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22F4710-A206-4F27-BEA8-392A129C7A01}"/>
              </a:ext>
            </a:extLst>
          </p:cNvPr>
          <p:cNvSpPr txBox="1"/>
          <p:nvPr/>
        </p:nvSpPr>
        <p:spPr>
          <a:xfrm>
            <a:off x="9915743" y="5402636"/>
            <a:ext cx="166171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solidFill>
                  <a:schemeClr val="bg1"/>
                </a:solidFill>
                <a:latin typeface="Malgun Gothic" panose="020B0503020000020004" pitchFamily="34" charset="-127"/>
                <a:ea typeface="Malgun Gothic" panose="020B0503020000020004" pitchFamily="34" charset="-127"/>
              </a:rPr>
              <a:t>Psalm 89:2</a:t>
            </a:r>
          </a:p>
        </p:txBody>
      </p:sp>
    </p:spTree>
    <p:extLst>
      <p:ext uri="{BB962C8B-B14F-4D97-AF65-F5344CB8AC3E}">
        <p14:creationId xmlns:p14="http://schemas.microsoft.com/office/powerpoint/2010/main" val="270163738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35B05F-C477-4823-A2DB-EE14BE2E3DF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2198" y="1098958"/>
            <a:ext cx="2557013" cy="436227"/>
          </a:xfrm>
        </p:spPr>
        <p:txBody>
          <a:bodyPr/>
          <a:lstStyle/>
          <a:p>
            <a:pPr algn="l"/>
            <a:r>
              <a:rPr lang="en-GB" sz="2400" dirty="0" err="1">
                <a:latin typeface="Malgun Gothic" panose="020B0503020000020004" pitchFamily="34" charset="-127"/>
                <a:ea typeface="Malgun Gothic" panose="020B0503020000020004" pitchFamily="34" charset="-127"/>
              </a:rPr>
              <a:t>fri</a:t>
            </a:r>
            <a:r>
              <a:rPr lang="en-GB" sz="2400" dirty="0">
                <a:latin typeface="Malgun Gothic" panose="020B0503020000020004" pitchFamily="34" charset="-127"/>
                <a:ea typeface="Malgun Gothic" panose="020B0503020000020004" pitchFamily="34" charset="-127"/>
              </a:rPr>
              <a:t> 20 march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D1395DA-9750-4432-BCF2-1613F5B764D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45397" y="1602468"/>
            <a:ext cx="9301206" cy="3916584"/>
          </a:xfrm>
        </p:spPr>
        <p:txBody>
          <a:bodyPr>
            <a:noAutofit/>
          </a:bodyPr>
          <a:lstStyle/>
          <a:p>
            <a:r>
              <a:rPr lang="en-GB" sz="3200" b="1" dirty="0">
                <a:latin typeface="Malgun Gothic" panose="020B0503020000020004" pitchFamily="34" charset="-127"/>
                <a:ea typeface="Malgun Gothic" panose="020B0503020000020004" pitchFamily="34" charset="-127"/>
              </a:rPr>
              <a:t>Jesus answered, ‘The Lord our God </a:t>
            </a:r>
          </a:p>
          <a:p>
            <a:r>
              <a:rPr lang="en-GB" sz="3200" b="1" dirty="0">
                <a:latin typeface="Malgun Gothic" panose="020B0503020000020004" pitchFamily="34" charset="-127"/>
                <a:ea typeface="Malgun Gothic" panose="020B0503020000020004" pitchFamily="34" charset="-127"/>
              </a:rPr>
              <a:t>is the only Lord. </a:t>
            </a:r>
          </a:p>
          <a:p>
            <a:r>
              <a:rPr lang="en-GB" sz="3200" b="1" dirty="0">
                <a:latin typeface="Malgun Gothic" panose="020B0503020000020004" pitchFamily="34" charset="-127"/>
                <a:ea typeface="Malgun Gothic" panose="020B0503020000020004" pitchFamily="34" charset="-127"/>
              </a:rPr>
              <a:t>So love the Lord your God </a:t>
            </a:r>
          </a:p>
          <a:p>
            <a:r>
              <a:rPr lang="en-GB" sz="3200" b="1" dirty="0">
                <a:latin typeface="Malgun Gothic" panose="020B0503020000020004" pitchFamily="34" charset="-127"/>
                <a:ea typeface="Malgun Gothic" panose="020B0503020000020004" pitchFamily="34" charset="-127"/>
              </a:rPr>
              <a:t>with all your heart, </a:t>
            </a:r>
          </a:p>
          <a:p>
            <a:r>
              <a:rPr lang="en-GB" sz="3200" b="1" dirty="0">
                <a:latin typeface="Malgun Gothic" panose="020B0503020000020004" pitchFamily="34" charset="-127"/>
                <a:ea typeface="Malgun Gothic" panose="020B0503020000020004" pitchFamily="34" charset="-127"/>
              </a:rPr>
              <a:t>with all your soul, </a:t>
            </a:r>
          </a:p>
          <a:p>
            <a:r>
              <a:rPr lang="en-GB" sz="3200" b="1" dirty="0">
                <a:latin typeface="Malgun Gothic" panose="020B0503020000020004" pitchFamily="34" charset="-127"/>
                <a:ea typeface="Malgun Gothic" panose="020B0503020000020004" pitchFamily="34" charset="-127"/>
              </a:rPr>
              <a:t>with all your mind, </a:t>
            </a:r>
          </a:p>
          <a:p>
            <a:r>
              <a:rPr lang="en-GB" sz="3200" b="1" dirty="0">
                <a:latin typeface="Malgun Gothic" panose="020B0503020000020004" pitchFamily="34" charset="-127"/>
                <a:ea typeface="Malgun Gothic" panose="020B0503020000020004" pitchFamily="34" charset="-127"/>
              </a:rPr>
              <a:t>with all your strength’.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22F4710-A206-4F27-BEA8-392A129C7A01}"/>
              </a:ext>
            </a:extLst>
          </p:cNvPr>
          <p:cNvSpPr txBox="1"/>
          <p:nvPr/>
        </p:nvSpPr>
        <p:spPr>
          <a:xfrm>
            <a:off x="9538238" y="5371948"/>
            <a:ext cx="166171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solidFill>
                  <a:schemeClr val="bg1"/>
                </a:solidFill>
                <a:latin typeface="Malgun Gothic" panose="020B0503020000020004" pitchFamily="34" charset="-127"/>
                <a:ea typeface="Malgun Gothic" panose="020B0503020000020004" pitchFamily="34" charset="-127"/>
              </a:rPr>
              <a:t>Mark 12:29-30</a:t>
            </a:r>
          </a:p>
        </p:txBody>
      </p:sp>
    </p:spTree>
    <p:extLst>
      <p:ext uri="{BB962C8B-B14F-4D97-AF65-F5344CB8AC3E}">
        <p14:creationId xmlns:p14="http://schemas.microsoft.com/office/powerpoint/2010/main" val="233976514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35B05F-C477-4823-A2DB-EE14BE2E3DF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2199" y="1098958"/>
            <a:ext cx="2783516" cy="427838"/>
          </a:xfrm>
        </p:spPr>
        <p:txBody>
          <a:bodyPr/>
          <a:lstStyle/>
          <a:p>
            <a:pPr algn="l"/>
            <a:r>
              <a:rPr lang="en-GB" sz="2400" dirty="0">
                <a:latin typeface="Malgun Gothic" panose="020B0503020000020004" pitchFamily="34" charset="-127"/>
                <a:ea typeface="Malgun Gothic" panose="020B0503020000020004" pitchFamily="34" charset="-127"/>
              </a:rPr>
              <a:t>sat 21 march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D1395DA-9750-4432-BCF2-1613F5B764D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45397" y="2871217"/>
            <a:ext cx="9301206" cy="736049"/>
          </a:xfrm>
        </p:spPr>
        <p:txBody>
          <a:bodyPr>
            <a:noAutofit/>
          </a:bodyPr>
          <a:lstStyle/>
          <a:p>
            <a:r>
              <a:rPr lang="en-GB" sz="4000" b="1" dirty="0">
                <a:latin typeface="Malgun Gothic" panose="020B0503020000020004" pitchFamily="34" charset="-127"/>
                <a:ea typeface="Malgun Gothic" panose="020B0503020000020004" pitchFamily="34" charset="-127"/>
              </a:rPr>
              <a:t>‘O God, be merciful to me a sinner’.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22F4710-A206-4F27-BEA8-392A129C7A01}"/>
              </a:ext>
            </a:extLst>
          </p:cNvPr>
          <p:cNvSpPr txBox="1"/>
          <p:nvPr/>
        </p:nvSpPr>
        <p:spPr>
          <a:xfrm>
            <a:off x="9915743" y="5413893"/>
            <a:ext cx="166171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solidFill>
                  <a:schemeClr val="bg1"/>
                </a:solidFill>
                <a:latin typeface="Malgun Gothic" panose="020B0503020000020004" pitchFamily="34" charset="-127"/>
                <a:ea typeface="Malgun Gothic" panose="020B0503020000020004" pitchFamily="34" charset="-127"/>
              </a:rPr>
              <a:t>Luke 18:13</a:t>
            </a:r>
          </a:p>
        </p:txBody>
      </p:sp>
    </p:spTree>
    <p:extLst>
      <p:ext uri="{BB962C8B-B14F-4D97-AF65-F5344CB8AC3E}">
        <p14:creationId xmlns:p14="http://schemas.microsoft.com/office/powerpoint/2010/main" val="415487189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35B05F-C477-4823-A2DB-EE14BE2E3DF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2197" y="1098958"/>
            <a:ext cx="4402591" cy="530130"/>
          </a:xfrm>
        </p:spPr>
        <p:txBody>
          <a:bodyPr/>
          <a:lstStyle/>
          <a:p>
            <a:pPr algn="l"/>
            <a:r>
              <a:rPr lang="en-GB" sz="3200" b="1" dirty="0">
                <a:latin typeface="Malgun Gothic" panose="020B0503020000020004" pitchFamily="34" charset="-127"/>
                <a:ea typeface="Malgun Gothic" panose="020B0503020000020004" pitchFamily="34" charset="-127"/>
              </a:rPr>
              <a:t>4</a:t>
            </a:r>
            <a:r>
              <a:rPr lang="en-GB" sz="3200" b="1" baseline="30000" dirty="0">
                <a:latin typeface="Malgun Gothic" panose="020B0503020000020004" pitchFamily="34" charset="-127"/>
                <a:ea typeface="Malgun Gothic" panose="020B0503020000020004" pitchFamily="34" charset="-127"/>
              </a:rPr>
              <a:t>th</a:t>
            </a:r>
            <a:r>
              <a:rPr lang="en-GB" sz="3200" b="1" dirty="0">
                <a:latin typeface="Malgun Gothic" panose="020B0503020000020004" pitchFamily="34" charset="-127"/>
                <a:ea typeface="Malgun Gothic" panose="020B0503020000020004" pitchFamily="34" charset="-127"/>
              </a:rPr>
              <a:t> Sunday of lent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D1395DA-9750-4432-BCF2-1613F5B764D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45397" y="1767574"/>
            <a:ext cx="9301206" cy="3322852"/>
          </a:xfrm>
        </p:spPr>
        <p:txBody>
          <a:bodyPr>
            <a:noAutofit/>
          </a:bodyPr>
          <a:lstStyle/>
          <a:p>
            <a:r>
              <a:rPr lang="en-GB" sz="3200" b="1" dirty="0">
                <a:latin typeface="Malgun Gothic" panose="020B0503020000020004" pitchFamily="34" charset="-127"/>
                <a:ea typeface="Malgun Gothic" panose="020B0503020000020004" pitchFamily="34" charset="-127"/>
              </a:rPr>
              <a:t>For the </a:t>
            </a:r>
            <a:r>
              <a:rPr lang="en-GB" sz="3200" b="1" cap="small" dirty="0">
                <a:latin typeface="Malgun Gothic" panose="020B0503020000020004" pitchFamily="34" charset="-127"/>
                <a:ea typeface="Malgun Gothic" panose="020B0503020000020004" pitchFamily="34" charset="-127"/>
              </a:rPr>
              <a:t>Lord</a:t>
            </a:r>
            <a:r>
              <a:rPr lang="en-GB" sz="3200" b="1" dirty="0">
                <a:latin typeface="Malgun Gothic" panose="020B0503020000020004" pitchFamily="34" charset="-127"/>
                <a:ea typeface="Malgun Gothic" panose="020B0503020000020004" pitchFamily="34" charset="-127"/>
              </a:rPr>
              <a:t> does not look </a:t>
            </a:r>
          </a:p>
          <a:p>
            <a:r>
              <a:rPr lang="en-GB" sz="3200" b="1" dirty="0">
                <a:latin typeface="Malgun Gothic" panose="020B0503020000020004" pitchFamily="34" charset="-127"/>
                <a:ea typeface="Malgun Gothic" panose="020B0503020000020004" pitchFamily="34" charset="-127"/>
              </a:rPr>
              <a:t>at things the way man does. </a:t>
            </a:r>
          </a:p>
          <a:p>
            <a:r>
              <a:rPr lang="en-GB" sz="3200" b="1" dirty="0">
                <a:latin typeface="Malgun Gothic" panose="020B0503020000020004" pitchFamily="34" charset="-127"/>
                <a:ea typeface="Malgun Gothic" panose="020B0503020000020004" pitchFamily="34" charset="-127"/>
              </a:rPr>
              <a:t>For man looks at the </a:t>
            </a:r>
          </a:p>
          <a:p>
            <a:r>
              <a:rPr lang="en-GB" sz="3200" b="1" dirty="0">
                <a:latin typeface="Malgun Gothic" panose="020B0503020000020004" pitchFamily="34" charset="-127"/>
                <a:ea typeface="Malgun Gothic" panose="020B0503020000020004" pitchFamily="34" charset="-127"/>
              </a:rPr>
              <a:t>outward appearance, </a:t>
            </a:r>
          </a:p>
          <a:p>
            <a:r>
              <a:rPr lang="en-GB" sz="3200" b="1" dirty="0">
                <a:latin typeface="Malgun Gothic" panose="020B0503020000020004" pitchFamily="34" charset="-127"/>
                <a:ea typeface="Malgun Gothic" panose="020B0503020000020004" pitchFamily="34" charset="-127"/>
              </a:rPr>
              <a:t>but the </a:t>
            </a:r>
            <a:r>
              <a:rPr lang="en-GB" sz="3200" b="1" cap="small" dirty="0">
                <a:latin typeface="Malgun Gothic" panose="020B0503020000020004" pitchFamily="34" charset="-127"/>
                <a:ea typeface="Malgun Gothic" panose="020B0503020000020004" pitchFamily="34" charset="-127"/>
              </a:rPr>
              <a:t>Lord</a:t>
            </a:r>
            <a:r>
              <a:rPr lang="en-GB" sz="3200" b="1" dirty="0">
                <a:latin typeface="Malgun Gothic" panose="020B0503020000020004" pitchFamily="34" charset="-127"/>
                <a:ea typeface="Malgun Gothic" panose="020B0503020000020004" pitchFamily="34" charset="-127"/>
              </a:rPr>
              <a:t> looks at </a:t>
            </a:r>
          </a:p>
          <a:p>
            <a:r>
              <a:rPr lang="en-GB" sz="3200" b="1" dirty="0">
                <a:latin typeface="Malgun Gothic" panose="020B0503020000020004" pitchFamily="34" charset="-127"/>
                <a:ea typeface="Malgun Gothic" panose="020B0503020000020004" pitchFamily="34" charset="-127"/>
              </a:rPr>
              <a:t>the heart.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22F4710-A206-4F27-BEA8-392A129C7A01}"/>
              </a:ext>
            </a:extLst>
          </p:cNvPr>
          <p:cNvSpPr txBox="1"/>
          <p:nvPr/>
        </p:nvSpPr>
        <p:spPr>
          <a:xfrm>
            <a:off x="9588573" y="5430671"/>
            <a:ext cx="166171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solidFill>
                  <a:schemeClr val="bg1"/>
                </a:solidFill>
                <a:latin typeface="Malgun Gothic" panose="020B0503020000020004" pitchFamily="34" charset="-127"/>
                <a:ea typeface="Malgun Gothic" panose="020B0503020000020004" pitchFamily="34" charset="-127"/>
              </a:rPr>
              <a:t>1 Samuel 16:7</a:t>
            </a:r>
          </a:p>
        </p:txBody>
      </p:sp>
    </p:spTree>
    <p:extLst>
      <p:ext uri="{BB962C8B-B14F-4D97-AF65-F5344CB8AC3E}">
        <p14:creationId xmlns:p14="http://schemas.microsoft.com/office/powerpoint/2010/main" val="97746454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35B05F-C477-4823-A2DB-EE14BE2E3DF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2198" y="1098958"/>
            <a:ext cx="3051964" cy="469783"/>
          </a:xfrm>
        </p:spPr>
        <p:txBody>
          <a:bodyPr/>
          <a:lstStyle/>
          <a:p>
            <a:pPr algn="l"/>
            <a:r>
              <a:rPr lang="en-GB" sz="2400" dirty="0">
                <a:latin typeface="Malgun Gothic" panose="020B0503020000020004" pitchFamily="34" charset="-127"/>
                <a:ea typeface="Malgun Gothic" panose="020B0503020000020004" pitchFamily="34" charset="-127"/>
              </a:rPr>
              <a:t>Mon 23 march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D1395DA-9750-4432-BCF2-1613F5B764D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45397" y="1696268"/>
            <a:ext cx="9301206" cy="3865633"/>
          </a:xfrm>
        </p:spPr>
        <p:txBody>
          <a:bodyPr>
            <a:noAutofit/>
          </a:bodyPr>
          <a:lstStyle/>
          <a:p>
            <a:r>
              <a:rPr lang="en-GB" sz="3200" b="1" dirty="0">
                <a:latin typeface="Malgun Gothic" panose="020B0503020000020004" pitchFamily="34" charset="-127"/>
                <a:ea typeface="Malgun Gothic" panose="020B0503020000020004" pitchFamily="34" charset="-127"/>
              </a:rPr>
              <a:t>You turned my mourning into dancing.</a:t>
            </a:r>
            <a:br>
              <a:rPr lang="en-GB" sz="3200" b="1" dirty="0">
                <a:latin typeface="Malgun Gothic" panose="020B0503020000020004" pitchFamily="34" charset="-127"/>
                <a:ea typeface="Malgun Gothic" panose="020B0503020000020004" pitchFamily="34" charset="-127"/>
              </a:rPr>
            </a:br>
            <a:r>
              <a:rPr lang="en-GB" sz="3200" b="1" dirty="0">
                <a:latin typeface="Malgun Gothic" panose="020B0503020000020004" pitchFamily="34" charset="-127"/>
                <a:ea typeface="Malgun Gothic" panose="020B0503020000020004" pitchFamily="34" charset="-127"/>
              </a:rPr>
              <a:t>You removed my sackcloth </a:t>
            </a:r>
          </a:p>
          <a:p>
            <a:r>
              <a:rPr lang="en-GB" sz="3200" b="1" dirty="0">
                <a:latin typeface="Malgun Gothic" panose="020B0503020000020004" pitchFamily="34" charset="-127"/>
                <a:ea typeface="Malgun Gothic" panose="020B0503020000020004" pitchFamily="34" charset="-127"/>
              </a:rPr>
              <a:t>and clothed me with joy,</a:t>
            </a:r>
            <a:br>
              <a:rPr lang="en-GB" sz="3200" b="1" dirty="0">
                <a:latin typeface="Malgun Gothic" panose="020B0503020000020004" pitchFamily="34" charset="-127"/>
                <a:ea typeface="Malgun Gothic" panose="020B0503020000020004" pitchFamily="34" charset="-127"/>
              </a:rPr>
            </a:br>
            <a:r>
              <a:rPr lang="en-GB" sz="3200" b="1" dirty="0">
                <a:latin typeface="Malgun Gothic" panose="020B0503020000020004" pitchFamily="34" charset="-127"/>
                <a:ea typeface="Malgun Gothic" panose="020B0503020000020004" pitchFamily="34" charset="-127"/>
              </a:rPr>
              <a:t>so that my whole being may </a:t>
            </a:r>
          </a:p>
          <a:p>
            <a:r>
              <a:rPr lang="en-GB" sz="3200" b="1" dirty="0">
                <a:latin typeface="Malgun Gothic" panose="020B0503020000020004" pitchFamily="34" charset="-127"/>
                <a:ea typeface="Malgun Gothic" panose="020B0503020000020004" pitchFamily="34" charset="-127"/>
              </a:rPr>
              <a:t>make music to you and not be silent.</a:t>
            </a:r>
            <a:br>
              <a:rPr lang="en-GB" sz="3200" b="1" dirty="0">
                <a:latin typeface="Malgun Gothic" panose="020B0503020000020004" pitchFamily="34" charset="-127"/>
                <a:ea typeface="Malgun Gothic" panose="020B0503020000020004" pitchFamily="34" charset="-127"/>
              </a:rPr>
            </a:br>
            <a:r>
              <a:rPr lang="en-GB" sz="3200" b="1" dirty="0">
                <a:latin typeface="Malgun Gothic" panose="020B0503020000020004" pitchFamily="34" charset="-127"/>
                <a:ea typeface="Malgun Gothic" panose="020B0503020000020004" pitchFamily="34" charset="-127"/>
              </a:rPr>
              <a:t>O </a:t>
            </a:r>
            <a:r>
              <a:rPr lang="en-GB" sz="3200" b="1" cap="small" dirty="0">
                <a:latin typeface="Malgun Gothic" panose="020B0503020000020004" pitchFamily="34" charset="-127"/>
                <a:ea typeface="Malgun Gothic" panose="020B0503020000020004" pitchFamily="34" charset="-127"/>
              </a:rPr>
              <a:t>Lord</a:t>
            </a:r>
            <a:r>
              <a:rPr lang="en-GB" sz="3200" b="1" dirty="0">
                <a:latin typeface="Malgun Gothic" panose="020B0503020000020004" pitchFamily="34" charset="-127"/>
                <a:ea typeface="Malgun Gothic" panose="020B0503020000020004" pitchFamily="34" charset="-127"/>
              </a:rPr>
              <a:t> my God, </a:t>
            </a:r>
          </a:p>
          <a:p>
            <a:r>
              <a:rPr lang="en-GB" sz="3200" b="1" dirty="0">
                <a:latin typeface="Malgun Gothic" panose="020B0503020000020004" pitchFamily="34" charset="-127"/>
                <a:ea typeface="Malgun Gothic" panose="020B0503020000020004" pitchFamily="34" charset="-127"/>
              </a:rPr>
              <a:t>I thank you forever.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22F4710-A206-4F27-BEA8-392A129C7A01}"/>
              </a:ext>
            </a:extLst>
          </p:cNvPr>
          <p:cNvSpPr txBox="1"/>
          <p:nvPr/>
        </p:nvSpPr>
        <p:spPr>
          <a:xfrm>
            <a:off x="9471128" y="5422282"/>
            <a:ext cx="166171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solidFill>
                  <a:schemeClr val="bg1"/>
                </a:solidFill>
                <a:latin typeface="Malgun Gothic" panose="020B0503020000020004" pitchFamily="34" charset="-127"/>
                <a:ea typeface="Malgun Gothic" panose="020B0503020000020004" pitchFamily="34" charset="-127"/>
              </a:rPr>
              <a:t>Psalm 30:11-12</a:t>
            </a:r>
          </a:p>
        </p:txBody>
      </p:sp>
    </p:spTree>
    <p:extLst>
      <p:ext uri="{BB962C8B-B14F-4D97-AF65-F5344CB8AC3E}">
        <p14:creationId xmlns:p14="http://schemas.microsoft.com/office/powerpoint/2010/main" val="373782505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35B05F-C477-4823-A2DB-EE14BE2E3DF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2197" y="1098958"/>
            <a:ext cx="3043575" cy="419449"/>
          </a:xfrm>
        </p:spPr>
        <p:txBody>
          <a:bodyPr/>
          <a:lstStyle/>
          <a:p>
            <a:pPr algn="l"/>
            <a:r>
              <a:rPr lang="en-GB" sz="2400" dirty="0" err="1">
                <a:latin typeface="Malgun Gothic" panose="020B0503020000020004" pitchFamily="34" charset="-127"/>
                <a:ea typeface="Malgun Gothic" panose="020B0503020000020004" pitchFamily="34" charset="-127"/>
              </a:rPr>
              <a:t>tues</a:t>
            </a:r>
            <a:r>
              <a:rPr lang="en-GB" sz="2400" dirty="0">
                <a:latin typeface="Malgun Gothic" panose="020B0503020000020004" pitchFamily="34" charset="-127"/>
                <a:ea typeface="Malgun Gothic" panose="020B0503020000020004" pitchFamily="34" charset="-127"/>
              </a:rPr>
              <a:t> 24 march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D1395DA-9750-4432-BCF2-1613F5B764D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45397" y="2034822"/>
            <a:ext cx="9301206" cy="2984789"/>
          </a:xfrm>
        </p:spPr>
        <p:txBody>
          <a:bodyPr>
            <a:noAutofit/>
          </a:bodyPr>
          <a:lstStyle/>
          <a:p>
            <a:r>
              <a:rPr lang="en-GB" sz="3200" b="1" dirty="0">
                <a:latin typeface="Malgun Gothic" panose="020B0503020000020004" pitchFamily="34" charset="-127"/>
                <a:ea typeface="Malgun Gothic" panose="020B0503020000020004" pitchFamily="34" charset="-127"/>
              </a:rPr>
              <a:t>God is our protection and our strength.</a:t>
            </a:r>
            <a:br>
              <a:rPr lang="en-GB" sz="3200" b="1" dirty="0">
                <a:latin typeface="Malgun Gothic" panose="020B0503020000020004" pitchFamily="34" charset="-127"/>
                <a:ea typeface="Malgun Gothic" panose="020B0503020000020004" pitchFamily="34" charset="-127"/>
              </a:rPr>
            </a:br>
            <a:r>
              <a:rPr lang="en-GB" sz="3200" b="1" dirty="0">
                <a:latin typeface="Malgun Gothic" panose="020B0503020000020004" pitchFamily="34" charset="-127"/>
                <a:ea typeface="Malgun Gothic" panose="020B0503020000020004" pitchFamily="34" charset="-127"/>
              </a:rPr>
              <a:t>    He always helps in times of trouble.</a:t>
            </a:r>
            <a:br>
              <a:rPr lang="en-GB" sz="3200" b="1" dirty="0">
                <a:latin typeface="Malgun Gothic" panose="020B0503020000020004" pitchFamily="34" charset="-127"/>
                <a:ea typeface="Malgun Gothic" panose="020B0503020000020004" pitchFamily="34" charset="-127"/>
              </a:rPr>
            </a:br>
            <a:r>
              <a:rPr lang="en-GB" sz="3200" b="1" dirty="0">
                <a:latin typeface="Malgun Gothic" panose="020B0503020000020004" pitchFamily="34" charset="-127"/>
                <a:ea typeface="Malgun Gothic" panose="020B0503020000020004" pitchFamily="34" charset="-127"/>
              </a:rPr>
              <a:t>So we will not be afraid </a:t>
            </a:r>
          </a:p>
          <a:p>
            <a:r>
              <a:rPr lang="en-GB" sz="3200" b="1" dirty="0">
                <a:latin typeface="Malgun Gothic" panose="020B0503020000020004" pitchFamily="34" charset="-127"/>
                <a:ea typeface="Malgun Gothic" panose="020B0503020000020004" pitchFamily="34" charset="-127"/>
              </a:rPr>
              <a:t>even if the earth shakes,</a:t>
            </a:r>
            <a:br>
              <a:rPr lang="en-GB" sz="3200" b="1" dirty="0">
                <a:latin typeface="Malgun Gothic" panose="020B0503020000020004" pitchFamily="34" charset="-127"/>
                <a:ea typeface="Malgun Gothic" panose="020B0503020000020004" pitchFamily="34" charset="-127"/>
              </a:rPr>
            </a:br>
            <a:r>
              <a:rPr lang="en-GB" sz="3200" b="1" dirty="0">
                <a:latin typeface="Malgun Gothic" panose="020B0503020000020004" pitchFamily="34" charset="-127"/>
                <a:ea typeface="Malgun Gothic" panose="020B0503020000020004" pitchFamily="34" charset="-127"/>
              </a:rPr>
              <a:t>    or the mountains fall into the sea.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22F4710-A206-4F27-BEA8-392A129C7A01}"/>
              </a:ext>
            </a:extLst>
          </p:cNvPr>
          <p:cNvSpPr txBox="1"/>
          <p:nvPr/>
        </p:nvSpPr>
        <p:spPr>
          <a:xfrm>
            <a:off x="9697631" y="5366749"/>
            <a:ext cx="166171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solidFill>
                  <a:schemeClr val="bg1"/>
                </a:solidFill>
                <a:latin typeface="Malgun Gothic" panose="020B0503020000020004" pitchFamily="34" charset="-127"/>
                <a:ea typeface="Malgun Gothic" panose="020B0503020000020004" pitchFamily="34" charset="-127"/>
              </a:rPr>
              <a:t>Psalm 46:1-3</a:t>
            </a:r>
          </a:p>
        </p:txBody>
      </p:sp>
    </p:spTree>
    <p:extLst>
      <p:ext uri="{BB962C8B-B14F-4D97-AF65-F5344CB8AC3E}">
        <p14:creationId xmlns:p14="http://schemas.microsoft.com/office/powerpoint/2010/main" val="319801422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35B05F-C477-4823-A2DB-EE14BE2E3DF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2197" y="1098958"/>
            <a:ext cx="2900963" cy="486561"/>
          </a:xfrm>
        </p:spPr>
        <p:txBody>
          <a:bodyPr/>
          <a:lstStyle/>
          <a:p>
            <a:pPr algn="l"/>
            <a:r>
              <a:rPr lang="en-GB" sz="2400" dirty="0">
                <a:latin typeface="Malgun Gothic" panose="020B0503020000020004" pitchFamily="34" charset="-127"/>
                <a:ea typeface="Malgun Gothic" panose="020B0503020000020004" pitchFamily="34" charset="-127"/>
              </a:rPr>
              <a:t>wed 25 march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D1395DA-9750-4432-BCF2-1613F5B764D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89901" y="2841298"/>
            <a:ext cx="10175846" cy="1015068"/>
          </a:xfrm>
        </p:spPr>
        <p:txBody>
          <a:bodyPr>
            <a:noAutofit/>
          </a:bodyPr>
          <a:lstStyle/>
          <a:p>
            <a:r>
              <a:rPr lang="en-GB" sz="3600" b="1" dirty="0">
                <a:latin typeface="Malgun Gothic" panose="020B0503020000020004" pitchFamily="34" charset="-127"/>
                <a:ea typeface="Malgun Gothic" panose="020B0503020000020004" pitchFamily="34" charset="-127"/>
              </a:rPr>
              <a:t>“For with God nothing will be impossible”.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22F4710-A206-4F27-BEA8-392A129C7A01}"/>
              </a:ext>
            </a:extLst>
          </p:cNvPr>
          <p:cNvSpPr txBox="1"/>
          <p:nvPr/>
        </p:nvSpPr>
        <p:spPr>
          <a:xfrm>
            <a:off x="9999635" y="5405504"/>
            <a:ext cx="166171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solidFill>
                  <a:schemeClr val="bg1"/>
                </a:solidFill>
                <a:latin typeface="Malgun Gothic" panose="020B0503020000020004" pitchFamily="34" charset="-127"/>
                <a:ea typeface="Malgun Gothic" panose="020B0503020000020004" pitchFamily="34" charset="-127"/>
              </a:rPr>
              <a:t>Luke 1:37</a:t>
            </a:r>
          </a:p>
        </p:txBody>
      </p:sp>
    </p:spTree>
    <p:extLst>
      <p:ext uri="{BB962C8B-B14F-4D97-AF65-F5344CB8AC3E}">
        <p14:creationId xmlns:p14="http://schemas.microsoft.com/office/powerpoint/2010/main" val="16458876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35B05F-C477-4823-A2DB-EE14BE2E3DF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80844" y="960744"/>
            <a:ext cx="2147581" cy="553574"/>
          </a:xfrm>
        </p:spPr>
        <p:txBody>
          <a:bodyPr/>
          <a:lstStyle/>
          <a:p>
            <a:r>
              <a:rPr lang="en-GB" sz="2400" dirty="0" err="1">
                <a:latin typeface="Malgun Gothic" panose="020B0503020000020004" pitchFamily="34" charset="-127"/>
                <a:ea typeface="Malgun Gothic" panose="020B0503020000020004" pitchFamily="34" charset="-127"/>
              </a:rPr>
              <a:t>fri</a:t>
            </a:r>
            <a:r>
              <a:rPr lang="en-GB" sz="2400" dirty="0">
                <a:latin typeface="Malgun Gothic" panose="020B0503020000020004" pitchFamily="34" charset="-127"/>
                <a:ea typeface="Malgun Gothic" panose="020B0503020000020004" pitchFamily="34" charset="-127"/>
              </a:rPr>
              <a:t> 28 Feb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D1395DA-9750-4432-BCF2-1613F5B764D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44650" y="1969785"/>
            <a:ext cx="8674100" cy="2720861"/>
          </a:xfrm>
        </p:spPr>
        <p:txBody>
          <a:bodyPr>
            <a:noAutofit/>
          </a:bodyPr>
          <a:lstStyle/>
          <a:p>
            <a:r>
              <a:rPr lang="en-GB" sz="3200" b="1" dirty="0">
                <a:latin typeface="Malgun Gothic" panose="020B0503020000020004" pitchFamily="34" charset="-127"/>
                <a:ea typeface="Malgun Gothic" panose="020B0503020000020004" pitchFamily="34" charset="-127"/>
              </a:rPr>
              <a:t>Have mercy on me, O God, in your goodness; in the greatness of your compassion wipe out my offense.</a:t>
            </a:r>
            <a:br>
              <a:rPr lang="en-GB" sz="3200" b="1" dirty="0">
                <a:latin typeface="Malgun Gothic" panose="020B0503020000020004" pitchFamily="34" charset="-127"/>
                <a:ea typeface="Malgun Gothic" panose="020B0503020000020004" pitchFamily="34" charset="-127"/>
              </a:rPr>
            </a:br>
            <a:r>
              <a:rPr lang="en-GB" sz="3200" b="1" dirty="0">
                <a:latin typeface="Malgun Gothic" panose="020B0503020000020004" pitchFamily="34" charset="-127"/>
                <a:ea typeface="Malgun Gothic" panose="020B0503020000020004" pitchFamily="34" charset="-127"/>
              </a:rPr>
              <a:t>Thoroughly wash me from my guilt</a:t>
            </a:r>
            <a:br>
              <a:rPr lang="en-GB" sz="3200" b="1" dirty="0">
                <a:latin typeface="Malgun Gothic" panose="020B0503020000020004" pitchFamily="34" charset="-127"/>
                <a:ea typeface="Malgun Gothic" panose="020B0503020000020004" pitchFamily="34" charset="-127"/>
              </a:rPr>
            </a:br>
            <a:r>
              <a:rPr lang="en-GB" sz="3200" b="1" dirty="0">
                <a:latin typeface="Malgun Gothic" panose="020B0503020000020004" pitchFamily="34" charset="-127"/>
                <a:ea typeface="Malgun Gothic" panose="020B0503020000020004" pitchFamily="34" charset="-127"/>
              </a:rPr>
              <a:t>and of my sin cleanse me.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22F4710-A206-4F27-BEA8-392A129C7A01}"/>
              </a:ext>
            </a:extLst>
          </p:cNvPr>
          <p:cNvSpPr txBox="1"/>
          <p:nvPr/>
        </p:nvSpPr>
        <p:spPr>
          <a:xfrm>
            <a:off x="9858171" y="5406122"/>
            <a:ext cx="1574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solidFill>
                  <a:schemeClr val="bg1"/>
                </a:solidFill>
              </a:rPr>
              <a:t>Psalm 51:3</a:t>
            </a:r>
          </a:p>
        </p:txBody>
      </p:sp>
    </p:spTree>
    <p:extLst>
      <p:ext uri="{BB962C8B-B14F-4D97-AF65-F5344CB8AC3E}">
        <p14:creationId xmlns:p14="http://schemas.microsoft.com/office/powerpoint/2010/main" val="352325317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35B05F-C477-4823-A2DB-EE14BE2E3DF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34143" y="1048624"/>
            <a:ext cx="2917740" cy="511728"/>
          </a:xfrm>
        </p:spPr>
        <p:txBody>
          <a:bodyPr/>
          <a:lstStyle/>
          <a:p>
            <a:pPr algn="l"/>
            <a:r>
              <a:rPr lang="en-GB" sz="2400" dirty="0">
                <a:latin typeface="Malgun Gothic" panose="020B0503020000020004" pitchFamily="34" charset="-127"/>
                <a:ea typeface="Malgun Gothic" panose="020B0503020000020004" pitchFamily="34" charset="-127"/>
              </a:rPr>
              <a:t>Thurs 26 march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D1395DA-9750-4432-BCF2-1613F5B764D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36340" y="1864048"/>
            <a:ext cx="9301206" cy="2847570"/>
          </a:xfrm>
        </p:spPr>
        <p:txBody>
          <a:bodyPr>
            <a:noAutofit/>
          </a:bodyPr>
          <a:lstStyle/>
          <a:p>
            <a:r>
              <a:rPr lang="en-GB" sz="3200" b="1" dirty="0">
                <a:latin typeface="Malgun Gothic" panose="020B0503020000020004" pitchFamily="34" charset="-127"/>
                <a:ea typeface="Malgun Gothic" panose="020B0503020000020004" pitchFamily="34" charset="-127"/>
              </a:rPr>
              <a:t>“For the works that the Father </a:t>
            </a:r>
          </a:p>
          <a:p>
            <a:r>
              <a:rPr lang="en-GB" sz="3200" b="1" dirty="0">
                <a:latin typeface="Malgun Gothic" panose="020B0503020000020004" pitchFamily="34" charset="-127"/>
                <a:ea typeface="Malgun Gothic" panose="020B0503020000020004" pitchFamily="34" charset="-127"/>
              </a:rPr>
              <a:t>gave me to carry out, </a:t>
            </a:r>
          </a:p>
          <a:p>
            <a:r>
              <a:rPr lang="en-GB" sz="3200" b="1" dirty="0">
                <a:latin typeface="Malgun Gothic" panose="020B0503020000020004" pitchFamily="34" charset="-127"/>
                <a:ea typeface="Malgun Gothic" panose="020B0503020000020004" pitchFamily="34" charset="-127"/>
              </a:rPr>
              <a:t>the very works that I am doing,</a:t>
            </a:r>
          </a:p>
          <a:p>
            <a:r>
              <a:rPr lang="en-GB" sz="3200" b="1" dirty="0">
                <a:latin typeface="Malgun Gothic" panose="020B0503020000020004" pitchFamily="34" charset="-127"/>
                <a:ea typeface="Malgun Gothic" panose="020B0503020000020004" pitchFamily="34" charset="-127"/>
              </a:rPr>
              <a:t> these testify about me that </a:t>
            </a:r>
          </a:p>
          <a:p>
            <a:r>
              <a:rPr lang="en-GB" sz="3200" b="1" dirty="0">
                <a:latin typeface="Malgun Gothic" panose="020B0503020000020004" pitchFamily="34" charset="-127"/>
                <a:ea typeface="Malgun Gothic" panose="020B0503020000020004" pitchFamily="34" charset="-127"/>
              </a:rPr>
              <a:t>the Father has sent me”.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22F4710-A206-4F27-BEA8-392A129C7A01}"/>
              </a:ext>
            </a:extLst>
          </p:cNvPr>
          <p:cNvSpPr txBox="1"/>
          <p:nvPr/>
        </p:nvSpPr>
        <p:spPr>
          <a:xfrm>
            <a:off x="9999635" y="5405504"/>
            <a:ext cx="166171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solidFill>
                  <a:schemeClr val="bg1"/>
                </a:solidFill>
                <a:latin typeface="Malgun Gothic" panose="020B0503020000020004" pitchFamily="34" charset="-127"/>
                <a:ea typeface="Malgun Gothic" panose="020B0503020000020004" pitchFamily="34" charset="-127"/>
              </a:rPr>
              <a:t>John 5:36</a:t>
            </a:r>
          </a:p>
        </p:txBody>
      </p:sp>
    </p:spTree>
    <p:extLst>
      <p:ext uri="{BB962C8B-B14F-4D97-AF65-F5344CB8AC3E}">
        <p14:creationId xmlns:p14="http://schemas.microsoft.com/office/powerpoint/2010/main" val="221138924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35B05F-C477-4823-A2DB-EE14BE2E3DF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2198" y="1098958"/>
            <a:ext cx="2875796" cy="453005"/>
          </a:xfrm>
        </p:spPr>
        <p:txBody>
          <a:bodyPr/>
          <a:lstStyle/>
          <a:p>
            <a:pPr algn="l"/>
            <a:r>
              <a:rPr lang="en-GB" sz="2400" dirty="0" err="1">
                <a:latin typeface="Malgun Gothic" panose="020B0503020000020004" pitchFamily="34" charset="-127"/>
                <a:ea typeface="Malgun Gothic" panose="020B0503020000020004" pitchFamily="34" charset="-127"/>
              </a:rPr>
              <a:t>fri</a:t>
            </a:r>
            <a:r>
              <a:rPr lang="en-GB" sz="2400" dirty="0">
                <a:latin typeface="Malgun Gothic" panose="020B0503020000020004" pitchFamily="34" charset="-127"/>
                <a:ea typeface="Malgun Gothic" panose="020B0503020000020004" pitchFamily="34" charset="-127"/>
              </a:rPr>
              <a:t> 27 march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D1395DA-9750-4432-BCF2-1613F5B764D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45397" y="2226651"/>
            <a:ext cx="9301206" cy="2404697"/>
          </a:xfrm>
        </p:spPr>
        <p:txBody>
          <a:bodyPr>
            <a:noAutofit/>
          </a:bodyPr>
          <a:lstStyle/>
          <a:p>
            <a:r>
              <a:rPr lang="en-GB" sz="3200" b="1" dirty="0">
                <a:latin typeface="Malgun Gothic" panose="020B0503020000020004" pitchFamily="34" charset="-127"/>
                <a:ea typeface="Malgun Gothic" panose="020B0503020000020004" pitchFamily="34" charset="-127"/>
              </a:rPr>
              <a:t>The </a:t>
            </a:r>
            <a:r>
              <a:rPr lang="en-GB" sz="3200" b="1" cap="small" dirty="0">
                <a:latin typeface="Malgun Gothic" panose="020B0503020000020004" pitchFamily="34" charset="-127"/>
                <a:ea typeface="Malgun Gothic" panose="020B0503020000020004" pitchFamily="34" charset="-127"/>
              </a:rPr>
              <a:t>Lord</a:t>
            </a:r>
            <a:r>
              <a:rPr lang="en-GB" sz="3200" b="1" dirty="0">
                <a:latin typeface="Malgun Gothic" panose="020B0503020000020004" pitchFamily="34" charset="-127"/>
                <a:ea typeface="Malgun Gothic" panose="020B0503020000020004" pitchFamily="34" charset="-127"/>
              </a:rPr>
              <a:t> is close to </a:t>
            </a:r>
          </a:p>
          <a:p>
            <a:r>
              <a:rPr lang="en-GB" sz="3200" b="1" dirty="0">
                <a:latin typeface="Malgun Gothic" panose="020B0503020000020004" pitchFamily="34" charset="-127"/>
                <a:ea typeface="Malgun Gothic" panose="020B0503020000020004" pitchFamily="34" charset="-127"/>
              </a:rPr>
              <a:t>the broken-hearted</a:t>
            </a:r>
            <a:br>
              <a:rPr lang="en-GB" sz="3200" b="1" dirty="0">
                <a:latin typeface="Malgun Gothic" panose="020B0503020000020004" pitchFamily="34" charset="-127"/>
                <a:ea typeface="Malgun Gothic" panose="020B0503020000020004" pitchFamily="34" charset="-127"/>
              </a:rPr>
            </a:br>
            <a:r>
              <a:rPr lang="en-GB" sz="3200" b="1" dirty="0">
                <a:latin typeface="Malgun Gothic" panose="020B0503020000020004" pitchFamily="34" charset="-127"/>
                <a:ea typeface="Malgun Gothic" panose="020B0503020000020004" pitchFamily="34" charset="-127"/>
              </a:rPr>
              <a:t>    and saves those </a:t>
            </a:r>
          </a:p>
          <a:p>
            <a:r>
              <a:rPr lang="en-GB" sz="3200" b="1" dirty="0">
                <a:latin typeface="Malgun Gothic" panose="020B0503020000020004" pitchFamily="34" charset="-127"/>
                <a:ea typeface="Malgun Gothic" panose="020B0503020000020004" pitchFamily="34" charset="-127"/>
              </a:rPr>
              <a:t>whose spirit is crushed.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22F4710-A206-4F27-BEA8-392A129C7A01}"/>
              </a:ext>
            </a:extLst>
          </p:cNvPr>
          <p:cNvSpPr txBox="1"/>
          <p:nvPr/>
        </p:nvSpPr>
        <p:spPr>
          <a:xfrm>
            <a:off x="9806686" y="5413893"/>
            <a:ext cx="166171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solidFill>
                  <a:schemeClr val="bg1"/>
                </a:solidFill>
                <a:latin typeface="Malgun Gothic" panose="020B0503020000020004" pitchFamily="34" charset="-127"/>
                <a:ea typeface="Malgun Gothic" panose="020B0503020000020004" pitchFamily="34" charset="-127"/>
              </a:rPr>
              <a:t>Psalm 34:19</a:t>
            </a:r>
          </a:p>
        </p:txBody>
      </p:sp>
    </p:spTree>
    <p:extLst>
      <p:ext uri="{BB962C8B-B14F-4D97-AF65-F5344CB8AC3E}">
        <p14:creationId xmlns:p14="http://schemas.microsoft.com/office/powerpoint/2010/main" val="417614165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35B05F-C477-4823-A2DB-EE14BE2E3DF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2198" y="1098958"/>
            <a:ext cx="2892574" cy="419449"/>
          </a:xfrm>
        </p:spPr>
        <p:txBody>
          <a:bodyPr/>
          <a:lstStyle/>
          <a:p>
            <a:pPr algn="l"/>
            <a:r>
              <a:rPr lang="en-GB" sz="2400" dirty="0">
                <a:latin typeface="Malgun Gothic" panose="020B0503020000020004" pitchFamily="34" charset="-127"/>
                <a:ea typeface="Malgun Gothic" panose="020B0503020000020004" pitchFamily="34" charset="-127"/>
              </a:rPr>
              <a:t>Sat 28 march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D1395DA-9750-4432-BCF2-1613F5B764D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72142" y="2004343"/>
            <a:ext cx="8447715" cy="2849314"/>
          </a:xfrm>
        </p:spPr>
        <p:txBody>
          <a:bodyPr>
            <a:noAutofit/>
          </a:bodyPr>
          <a:lstStyle/>
          <a:p>
            <a:r>
              <a:rPr lang="en-GB" sz="3200" b="1" cap="small" dirty="0">
                <a:latin typeface="Malgun Gothic" panose="020B0503020000020004" pitchFamily="34" charset="-127"/>
                <a:ea typeface="Malgun Gothic" panose="020B0503020000020004" pitchFamily="34" charset="-127"/>
              </a:rPr>
              <a:t>Lord</a:t>
            </a:r>
            <a:r>
              <a:rPr lang="en-GB" sz="3200" b="1" dirty="0">
                <a:latin typeface="Malgun Gothic" panose="020B0503020000020004" pitchFamily="34" charset="-127"/>
                <a:ea typeface="Malgun Gothic" panose="020B0503020000020004" pitchFamily="34" charset="-127"/>
              </a:rPr>
              <a:t> my God, </a:t>
            </a:r>
          </a:p>
          <a:p>
            <a:r>
              <a:rPr lang="en-GB" sz="3200" b="1" dirty="0">
                <a:latin typeface="Malgun Gothic" panose="020B0503020000020004" pitchFamily="34" charset="-127"/>
                <a:ea typeface="Malgun Gothic" panose="020B0503020000020004" pitchFamily="34" charset="-127"/>
              </a:rPr>
              <a:t>in you I trusted;</a:t>
            </a:r>
            <a:br>
              <a:rPr lang="en-GB" sz="3200" b="1" dirty="0">
                <a:latin typeface="Malgun Gothic" panose="020B0503020000020004" pitchFamily="34" charset="-127"/>
                <a:ea typeface="Malgun Gothic" panose="020B0503020000020004" pitchFamily="34" charset="-127"/>
              </a:rPr>
            </a:br>
            <a:r>
              <a:rPr lang="en-GB" sz="3200" b="1" dirty="0">
                <a:latin typeface="Malgun Gothic" panose="020B0503020000020004" pitchFamily="34" charset="-127"/>
                <a:ea typeface="Malgun Gothic" panose="020B0503020000020004" pitchFamily="34" charset="-127"/>
              </a:rPr>
              <a:t>    save me; </a:t>
            </a:r>
          </a:p>
          <a:p>
            <a:r>
              <a:rPr lang="en-GB" sz="3200" b="1" dirty="0">
                <a:latin typeface="Malgun Gothic" panose="020B0503020000020004" pitchFamily="34" charset="-127"/>
                <a:ea typeface="Malgun Gothic" panose="020B0503020000020004" pitchFamily="34" charset="-127"/>
              </a:rPr>
              <a:t>rescue me from all </a:t>
            </a:r>
          </a:p>
          <a:p>
            <a:r>
              <a:rPr lang="en-GB" sz="3200" b="1" dirty="0">
                <a:latin typeface="Malgun Gothic" panose="020B0503020000020004" pitchFamily="34" charset="-127"/>
                <a:ea typeface="Malgun Gothic" panose="020B0503020000020004" pitchFamily="34" charset="-127"/>
              </a:rPr>
              <a:t>who pursue me.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22F4710-A206-4F27-BEA8-392A129C7A01}"/>
              </a:ext>
            </a:extLst>
          </p:cNvPr>
          <p:cNvSpPr txBox="1"/>
          <p:nvPr/>
        </p:nvSpPr>
        <p:spPr>
          <a:xfrm>
            <a:off x="10016411" y="5405504"/>
            <a:ext cx="166171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solidFill>
                  <a:schemeClr val="bg1"/>
                </a:solidFill>
                <a:latin typeface="Malgun Gothic" panose="020B0503020000020004" pitchFamily="34" charset="-127"/>
                <a:ea typeface="Malgun Gothic" panose="020B0503020000020004" pitchFamily="34" charset="-127"/>
              </a:rPr>
              <a:t>Psalm 7:2</a:t>
            </a:r>
          </a:p>
        </p:txBody>
      </p:sp>
    </p:spTree>
    <p:extLst>
      <p:ext uri="{BB962C8B-B14F-4D97-AF65-F5344CB8AC3E}">
        <p14:creationId xmlns:p14="http://schemas.microsoft.com/office/powerpoint/2010/main" val="422896168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35B05F-C477-4823-A2DB-EE14BE2E3DF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2197" y="1098958"/>
            <a:ext cx="4402591" cy="530130"/>
          </a:xfrm>
        </p:spPr>
        <p:txBody>
          <a:bodyPr/>
          <a:lstStyle/>
          <a:p>
            <a:pPr algn="l"/>
            <a:r>
              <a:rPr lang="en-GB" sz="3200" b="1" dirty="0">
                <a:latin typeface="Malgun Gothic" panose="020B0503020000020004" pitchFamily="34" charset="-127"/>
                <a:ea typeface="Malgun Gothic" panose="020B0503020000020004" pitchFamily="34" charset="-127"/>
              </a:rPr>
              <a:t>5</a:t>
            </a:r>
            <a:r>
              <a:rPr lang="en-GB" sz="3200" b="1" baseline="30000" dirty="0">
                <a:latin typeface="Malgun Gothic" panose="020B0503020000020004" pitchFamily="34" charset="-127"/>
                <a:ea typeface="Malgun Gothic" panose="020B0503020000020004" pitchFamily="34" charset="-127"/>
              </a:rPr>
              <a:t>th</a:t>
            </a:r>
            <a:r>
              <a:rPr lang="en-GB" sz="3200" b="1" dirty="0">
                <a:latin typeface="Malgun Gothic" panose="020B0503020000020004" pitchFamily="34" charset="-127"/>
                <a:ea typeface="Malgun Gothic" panose="020B0503020000020004" pitchFamily="34" charset="-127"/>
              </a:rPr>
              <a:t> Sunday of lent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D1395DA-9750-4432-BCF2-1613F5B764D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72142" y="1960926"/>
            <a:ext cx="8447715" cy="2936147"/>
          </a:xfrm>
        </p:spPr>
        <p:txBody>
          <a:bodyPr>
            <a:noAutofit/>
          </a:bodyPr>
          <a:lstStyle/>
          <a:p>
            <a:r>
              <a:rPr lang="en-GB" sz="3200" b="1" dirty="0">
                <a:latin typeface="Malgun Gothic" panose="020B0503020000020004" pitchFamily="34" charset="-127"/>
                <a:ea typeface="Malgun Gothic" panose="020B0503020000020004" pitchFamily="34" charset="-127"/>
              </a:rPr>
              <a:t> “I have come to believe that </a:t>
            </a:r>
          </a:p>
          <a:p>
            <a:r>
              <a:rPr lang="en-GB" sz="3200" b="1" dirty="0">
                <a:latin typeface="Malgun Gothic" panose="020B0503020000020004" pitchFamily="34" charset="-127"/>
                <a:ea typeface="Malgun Gothic" panose="020B0503020000020004" pitchFamily="34" charset="-127"/>
              </a:rPr>
              <a:t>you are the Christ, </a:t>
            </a:r>
          </a:p>
          <a:p>
            <a:r>
              <a:rPr lang="en-GB" sz="3200" b="1" dirty="0">
                <a:latin typeface="Malgun Gothic" panose="020B0503020000020004" pitchFamily="34" charset="-127"/>
                <a:ea typeface="Malgun Gothic" panose="020B0503020000020004" pitchFamily="34" charset="-127"/>
              </a:rPr>
              <a:t>the Son of God,</a:t>
            </a:r>
            <a:br>
              <a:rPr lang="en-GB" sz="3200" b="1" dirty="0">
                <a:latin typeface="Malgun Gothic" panose="020B0503020000020004" pitchFamily="34" charset="-127"/>
                <a:ea typeface="Malgun Gothic" panose="020B0503020000020004" pitchFamily="34" charset="-127"/>
              </a:rPr>
            </a:br>
            <a:r>
              <a:rPr lang="en-GB" sz="3200" b="1" dirty="0">
                <a:latin typeface="Malgun Gothic" panose="020B0503020000020004" pitchFamily="34" charset="-127"/>
                <a:ea typeface="Malgun Gothic" panose="020B0503020000020004" pitchFamily="34" charset="-127"/>
              </a:rPr>
              <a:t>the one who is coming </a:t>
            </a:r>
          </a:p>
          <a:p>
            <a:r>
              <a:rPr lang="en-GB" sz="3200" b="1" dirty="0">
                <a:latin typeface="Malgun Gothic" panose="020B0503020000020004" pitchFamily="34" charset="-127"/>
                <a:ea typeface="Malgun Gothic" panose="020B0503020000020004" pitchFamily="34" charset="-127"/>
              </a:rPr>
              <a:t>into the world”.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22F4710-A206-4F27-BEA8-392A129C7A01}"/>
              </a:ext>
            </a:extLst>
          </p:cNvPr>
          <p:cNvSpPr txBox="1"/>
          <p:nvPr/>
        </p:nvSpPr>
        <p:spPr>
          <a:xfrm>
            <a:off x="9873798" y="5388726"/>
            <a:ext cx="166171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solidFill>
                  <a:schemeClr val="bg1"/>
                </a:solidFill>
                <a:latin typeface="Malgun Gothic" panose="020B0503020000020004" pitchFamily="34" charset="-127"/>
                <a:ea typeface="Malgun Gothic" panose="020B0503020000020004" pitchFamily="34" charset="-127"/>
              </a:rPr>
              <a:t>John 11:27</a:t>
            </a:r>
          </a:p>
        </p:txBody>
      </p:sp>
    </p:spTree>
    <p:extLst>
      <p:ext uri="{BB962C8B-B14F-4D97-AF65-F5344CB8AC3E}">
        <p14:creationId xmlns:p14="http://schemas.microsoft.com/office/powerpoint/2010/main" val="253934592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35B05F-C477-4823-A2DB-EE14BE2E3DF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2198" y="1098958"/>
            <a:ext cx="2791905" cy="453005"/>
          </a:xfrm>
        </p:spPr>
        <p:txBody>
          <a:bodyPr/>
          <a:lstStyle/>
          <a:p>
            <a:pPr algn="l"/>
            <a:r>
              <a:rPr lang="en-GB" sz="2400" dirty="0">
                <a:latin typeface="Malgun Gothic" panose="020B0503020000020004" pitchFamily="34" charset="-127"/>
                <a:ea typeface="Malgun Gothic" panose="020B0503020000020004" pitchFamily="34" charset="-127"/>
              </a:rPr>
              <a:t>Mon 30 march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D1395DA-9750-4432-BCF2-1613F5B764D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72142" y="2212740"/>
            <a:ext cx="8447715" cy="2432520"/>
          </a:xfrm>
        </p:spPr>
        <p:txBody>
          <a:bodyPr>
            <a:noAutofit/>
          </a:bodyPr>
          <a:lstStyle/>
          <a:p>
            <a:r>
              <a:rPr lang="en-GB" sz="3200" b="1" dirty="0">
                <a:latin typeface="Malgun Gothic" panose="020B0503020000020004" pitchFamily="34" charset="-127"/>
                <a:ea typeface="Malgun Gothic" panose="020B0503020000020004" pitchFamily="34" charset="-127"/>
              </a:rPr>
              <a:t>“Let the one among you </a:t>
            </a:r>
          </a:p>
          <a:p>
            <a:r>
              <a:rPr lang="en-GB" sz="3200" b="1" dirty="0">
                <a:latin typeface="Malgun Gothic" panose="020B0503020000020004" pitchFamily="34" charset="-127"/>
                <a:ea typeface="Malgun Gothic" panose="020B0503020000020004" pitchFamily="34" charset="-127"/>
              </a:rPr>
              <a:t>who is without sin</a:t>
            </a:r>
            <a:br>
              <a:rPr lang="en-GB" sz="3200" b="1" dirty="0">
                <a:latin typeface="Malgun Gothic" panose="020B0503020000020004" pitchFamily="34" charset="-127"/>
                <a:ea typeface="Malgun Gothic" panose="020B0503020000020004" pitchFamily="34" charset="-127"/>
              </a:rPr>
            </a:br>
            <a:r>
              <a:rPr lang="en-GB" sz="3200" b="1" dirty="0">
                <a:latin typeface="Malgun Gothic" panose="020B0503020000020004" pitchFamily="34" charset="-127"/>
                <a:ea typeface="Malgun Gothic" panose="020B0503020000020004" pitchFamily="34" charset="-127"/>
              </a:rPr>
              <a:t>be the first </a:t>
            </a:r>
          </a:p>
          <a:p>
            <a:r>
              <a:rPr lang="en-GB" sz="3200" b="1" dirty="0">
                <a:latin typeface="Malgun Gothic" panose="020B0503020000020004" pitchFamily="34" charset="-127"/>
                <a:ea typeface="Malgun Gothic" panose="020B0503020000020004" pitchFamily="34" charset="-127"/>
              </a:rPr>
              <a:t>to throw a stone at her”.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22F4710-A206-4F27-BEA8-392A129C7A01}"/>
              </a:ext>
            </a:extLst>
          </p:cNvPr>
          <p:cNvSpPr txBox="1"/>
          <p:nvPr/>
        </p:nvSpPr>
        <p:spPr>
          <a:xfrm>
            <a:off x="10091912" y="5388726"/>
            <a:ext cx="166171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solidFill>
                  <a:schemeClr val="bg1"/>
                </a:solidFill>
                <a:latin typeface="Malgun Gothic" panose="020B0503020000020004" pitchFamily="34" charset="-127"/>
                <a:ea typeface="Malgun Gothic" panose="020B0503020000020004" pitchFamily="34" charset="-127"/>
              </a:rPr>
              <a:t>John 8:7</a:t>
            </a:r>
          </a:p>
        </p:txBody>
      </p:sp>
    </p:spTree>
    <p:extLst>
      <p:ext uri="{BB962C8B-B14F-4D97-AF65-F5344CB8AC3E}">
        <p14:creationId xmlns:p14="http://schemas.microsoft.com/office/powerpoint/2010/main" val="218481491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35B05F-C477-4823-A2DB-EE14BE2E3DF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2198" y="1098958"/>
            <a:ext cx="2934518" cy="436227"/>
          </a:xfrm>
        </p:spPr>
        <p:txBody>
          <a:bodyPr/>
          <a:lstStyle/>
          <a:p>
            <a:pPr algn="l"/>
            <a:r>
              <a:rPr lang="en-GB" sz="2400" dirty="0">
                <a:latin typeface="Malgun Gothic" panose="020B0503020000020004" pitchFamily="34" charset="-127"/>
                <a:ea typeface="Malgun Gothic" panose="020B0503020000020004" pitchFamily="34" charset="-127"/>
              </a:rPr>
              <a:t>Tues 31 march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D1395DA-9750-4432-BCF2-1613F5B764D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56031" y="1694087"/>
            <a:ext cx="8447715" cy="3469825"/>
          </a:xfrm>
        </p:spPr>
        <p:txBody>
          <a:bodyPr>
            <a:noAutofit/>
          </a:bodyPr>
          <a:lstStyle/>
          <a:p>
            <a:r>
              <a:rPr lang="en-GB" sz="3200" b="1" dirty="0">
                <a:latin typeface="Malgun Gothic" panose="020B0503020000020004" pitchFamily="34" charset="-127"/>
                <a:ea typeface="Malgun Gothic" panose="020B0503020000020004" pitchFamily="34" charset="-127"/>
              </a:rPr>
              <a:t>Then Jesus said to them, </a:t>
            </a:r>
          </a:p>
          <a:p>
            <a:r>
              <a:rPr lang="en-GB" sz="3200" b="1" dirty="0">
                <a:latin typeface="Malgun Gothic" panose="020B0503020000020004" pitchFamily="34" charset="-127"/>
                <a:ea typeface="Malgun Gothic" panose="020B0503020000020004" pitchFamily="34" charset="-127"/>
              </a:rPr>
              <a:t>“You are of this world; I am not. </a:t>
            </a:r>
          </a:p>
          <a:p>
            <a:r>
              <a:rPr lang="en-GB" sz="3200" b="1" dirty="0">
                <a:latin typeface="Malgun Gothic" panose="020B0503020000020004" pitchFamily="34" charset="-127"/>
                <a:ea typeface="Malgun Gothic" panose="020B0503020000020004" pitchFamily="34" charset="-127"/>
              </a:rPr>
              <a:t>That is why I said that you will die in your sins; for unless you believe that </a:t>
            </a:r>
          </a:p>
          <a:p>
            <a:r>
              <a:rPr lang="en-GB" sz="3200" b="1" dirty="0">
                <a:latin typeface="Malgun Gothic" panose="020B0503020000020004" pitchFamily="34" charset="-127"/>
                <a:ea typeface="Malgun Gothic" panose="020B0503020000020004" pitchFamily="34" charset="-127"/>
              </a:rPr>
              <a:t>I am the Messiah, the Son of God, </a:t>
            </a:r>
          </a:p>
          <a:p>
            <a:r>
              <a:rPr lang="en-GB" sz="3200" b="1" dirty="0">
                <a:latin typeface="Malgun Gothic" panose="020B0503020000020004" pitchFamily="34" charset="-127"/>
                <a:ea typeface="Malgun Gothic" panose="020B0503020000020004" pitchFamily="34" charset="-127"/>
              </a:rPr>
              <a:t>you will die in your sins”.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22F4710-A206-4F27-BEA8-392A129C7A01}"/>
              </a:ext>
            </a:extLst>
          </p:cNvPr>
          <p:cNvSpPr txBox="1"/>
          <p:nvPr/>
        </p:nvSpPr>
        <p:spPr>
          <a:xfrm>
            <a:off x="9672462" y="5405504"/>
            <a:ext cx="166171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solidFill>
                  <a:schemeClr val="bg1"/>
                </a:solidFill>
                <a:latin typeface="Malgun Gothic" panose="020B0503020000020004" pitchFamily="34" charset="-127"/>
                <a:ea typeface="Malgun Gothic" panose="020B0503020000020004" pitchFamily="34" charset="-127"/>
              </a:rPr>
              <a:t>John 8:23-24</a:t>
            </a:r>
          </a:p>
        </p:txBody>
      </p:sp>
    </p:spTree>
    <p:extLst>
      <p:ext uri="{BB962C8B-B14F-4D97-AF65-F5344CB8AC3E}">
        <p14:creationId xmlns:p14="http://schemas.microsoft.com/office/powerpoint/2010/main" val="224543602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35B05F-C477-4823-A2DB-EE14BE2E3DF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2198" y="1098958"/>
            <a:ext cx="2926129" cy="419449"/>
          </a:xfrm>
        </p:spPr>
        <p:txBody>
          <a:bodyPr/>
          <a:lstStyle/>
          <a:p>
            <a:pPr algn="l"/>
            <a:r>
              <a:rPr lang="en-GB" sz="2400" dirty="0">
                <a:latin typeface="Malgun Gothic" panose="020B0503020000020004" pitchFamily="34" charset="-127"/>
                <a:ea typeface="Malgun Gothic" panose="020B0503020000020004" pitchFamily="34" charset="-127"/>
              </a:rPr>
              <a:t>Wed 1 </a:t>
            </a:r>
            <a:r>
              <a:rPr lang="en-GB" sz="2400" dirty="0" err="1">
                <a:latin typeface="Malgun Gothic" panose="020B0503020000020004" pitchFamily="34" charset="-127"/>
                <a:ea typeface="Malgun Gothic" panose="020B0503020000020004" pitchFamily="34" charset="-127"/>
              </a:rPr>
              <a:t>april</a:t>
            </a:r>
            <a:endParaRPr lang="en-GB" sz="2400" dirty="0">
              <a:latin typeface="Malgun Gothic" panose="020B0503020000020004" pitchFamily="34" charset="-127"/>
              <a:ea typeface="Malgun Gothic" panose="020B0503020000020004" pitchFamily="34" charset="-127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D1395DA-9750-4432-BCF2-1613F5B764D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72142" y="2226788"/>
            <a:ext cx="8447715" cy="2404423"/>
          </a:xfrm>
        </p:spPr>
        <p:txBody>
          <a:bodyPr>
            <a:noAutofit/>
          </a:bodyPr>
          <a:lstStyle/>
          <a:p>
            <a:r>
              <a:rPr lang="en-GB" sz="3200" b="1" dirty="0">
                <a:latin typeface="Malgun Gothic" panose="020B0503020000020004" pitchFamily="34" charset="-127"/>
                <a:ea typeface="Malgun Gothic" panose="020B0503020000020004" pitchFamily="34" charset="-127"/>
              </a:rPr>
              <a:t>“If you remain in my word, </a:t>
            </a:r>
          </a:p>
          <a:p>
            <a:r>
              <a:rPr lang="en-GB" sz="3200" b="1" dirty="0">
                <a:latin typeface="Malgun Gothic" panose="020B0503020000020004" pitchFamily="34" charset="-127"/>
                <a:ea typeface="Malgun Gothic" panose="020B0503020000020004" pitchFamily="34" charset="-127"/>
              </a:rPr>
              <a:t>you will truly be my disciples,</a:t>
            </a:r>
            <a:br>
              <a:rPr lang="en-GB" sz="3200" b="1" dirty="0">
                <a:latin typeface="Malgun Gothic" panose="020B0503020000020004" pitchFamily="34" charset="-127"/>
                <a:ea typeface="Malgun Gothic" panose="020B0503020000020004" pitchFamily="34" charset="-127"/>
              </a:rPr>
            </a:br>
            <a:r>
              <a:rPr lang="en-GB" sz="3200" b="1" dirty="0">
                <a:latin typeface="Malgun Gothic" panose="020B0503020000020004" pitchFamily="34" charset="-127"/>
                <a:ea typeface="Malgun Gothic" panose="020B0503020000020004" pitchFamily="34" charset="-127"/>
              </a:rPr>
              <a:t>and you will know the truth and </a:t>
            </a:r>
          </a:p>
          <a:p>
            <a:r>
              <a:rPr lang="en-GB" sz="3200" b="1" dirty="0">
                <a:latin typeface="Malgun Gothic" panose="020B0503020000020004" pitchFamily="34" charset="-127"/>
                <a:ea typeface="Malgun Gothic" panose="020B0503020000020004" pitchFamily="34" charset="-127"/>
              </a:rPr>
              <a:t>the truth will set you free”.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22F4710-A206-4F27-BEA8-392A129C7A01}"/>
              </a:ext>
            </a:extLst>
          </p:cNvPr>
          <p:cNvSpPr txBox="1"/>
          <p:nvPr/>
        </p:nvSpPr>
        <p:spPr>
          <a:xfrm>
            <a:off x="9966077" y="5405504"/>
            <a:ext cx="166171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solidFill>
                  <a:schemeClr val="bg1"/>
                </a:solidFill>
                <a:latin typeface="Malgun Gothic" panose="020B0503020000020004" pitchFamily="34" charset="-127"/>
                <a:ea typeface="Malgun Gothic" panose="020B0503020000020004" pitchFamily="34" charset="-127"/>
              </a:rPr>
              <a:t>John 8:31</a:t>
            </a:r>
          </a:p>
        </p:txBody>
      </p:sp>
    </p:spTree>
    <p:extLst>
      <p:ext uri="{BB962C8B-B14F-4D97-AF65-F5344CB8AC3E}">
        <p14:creationId xmlns:p14="http://schemas.microsoft.com/office/powerpoint/2010/main" val="281533133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35B05F-C477-4823-A2DB-EE14BE2E3DF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2198" y="1098958"/>
            <a:ext cx="2892573" cy="444616"/>
          </a:xfrm>
        </p:spPr>
        <p:txBody>
          <a:bodyPr/>
          <a:lstStyle/>
          <a:p>
            <a:pPr algn="l"/>
            <a:r>
              <a:rPr lang="en-GB" sz="2400" dirty="0">
                <a:latin typeface="Malgun Gothic" panose="020B0503020000020004" pitchFamily="34" charset="-127"/>
                <a:ea typeface="Malgun Gothic" panose="020B0503020000020004" pitchFamily="34" charset="-127"/>
              </a:rPr>
              <a:t>Thurs 2 </a:t>
            </a:r>
            <a:r>
              <a:rPr lang="en-GB" sz="2400" dirty="0" err="1">
                <a:latin typeface="Malgun Gothic" panose="020B0503020000020004" pitchFamily="34" charset="-127"/>
                <a:ea typeface="Malgun Gothic" panose="020B0503020000020004" pitchFamily="34" charset="-127"/>
              </a:rPr>
              <a:t>april</a:t>
            </a:r>
            <a:endParaRPr lang="en-GB" sz="2400" dirty="0">
              <a:latin typeface="Malgun Gothic" panose="020B0503020000020004" pitchFamily="34" charset="-127"/>
              <a:ea typeface="Malgun Gothic" panose="020B0503020000020004" pitchFamily="34" charset="-127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D1395DA-9750-4432-BCF2-1613F5B764D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72142" y="2061350"/>
            <a:ext cx="8447715" cy="2872069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GB" sz="3200" b="1" dirty="0">
                <a:latin typeface="Malgun Gothic" panose="020B0503020000020004" pitchFamily="34" charset="-127"/>
                <a:ea typeface="Malgun Gothic" panose="020B0503020000020004" pitchFamily="34" charset="-127"/>
              </a:rPr>
              <a:t>Let the heart of those who </a:t>
            </a:r>
          </a:p>
          <a:p>
            <a:r>
              <a:rPr lang="en-GB" sz="3200" b="1" dirty="0">
                <a:latin typeface="Malgun Gothic" panose="020B0503020000020004" pitchFamily="34" charset="-127"/>
                <a:ea typeface="Malgun Gothic" panose="020B0503020000020004" pitchFamily="34" charset="-127"/>
              </a:rPr>
              <a:t>seek the </a:t>
            </a:r>
            <a:r>
              <a:rPr lang="en-GB" sz="3200" b="1" cap="small" dirty="0">
                <a:latin typeface="Malgun Gothic" panose="020B0503020000020004" pitchFamily="34" charset="-127"/>
                <a:ea typeface="Malgun Gothic" panose="020B0503020000020004" pitchFamily="34" charset="-127"/>
              </a:rPr>
              <a:t>Lord</a:t>
            </a:r>
            <a:r>
              <a:rPr lang="en-GB" sz="3200" b="1" dirty="0">
                <a:latin typeface="Malgun Gothic" panose="020B0503020000020004" pitchFamily="34" charset="-127"/>
                <a:ea typeface="Malgun Gothic" panose="020B0503020000020004" pitchFamily="34" charset="-127"/>
              </a:rPr>
              <a:t> rejoice.</a:t>
            </a:r>
            <a:br>
              <a:rPr lang="en-GB" sz="3200" b="1" dirty="0">
                <a:latin typeface="Malgun Gothic" panose="020B0503020000020004" pitchFamily="34" charset="-127"/>
                <a:ea typeface="Malgun Gothic" panose="020B0503020000020004" pitchFamily="34" charset="-127"/>
              </a:rPr>
            </a:br>
            <a:r>
              <a:rPr lang="en-GB" sz="3200" b="1" dirty="0">
                <a:latin typeface="Malgun Gothic" panose="020B0503020000020004" pitchFamily="34" charset="-127"/>
                <a:ea typeface="Malgun Gothic" panose="020B0503020000020004" pitchFamily="34" charset="-127"/>
              </a:rPr>
              <a:t>Search for the </a:t>
            </a:r>
            <a:r>
              <a:rPr lang="en-GB" sz="3200" b="1" cap="small" dirty="0">
                <a:latin typeface="Malgun Gothic" panose="020B0503020000020004" pitchFamily="34" charset="-127"/>
                <a:ea typeface="Malgun Gothic" panose="020B0503020000020004" pitchFamily="34" charset="-127"/>
              </a:rPr>
              <a:t>Lord</a:t>
            </a:r>
            <a:r>
              <a:rPr lang="en-GB" sz="3200" b="1" dirty="0">
                <a:latin typeface="Malgun Gothic" panose="020B0503020000020004" pitchFamily="34" charset="-127"/>
                <a:ea typeface="Malgun Gothic" panose="020B0503020000020004" pitchFamily="34" charset="-127"/>
              </a:rPr>
              <a:t> </a:t>
            </a:r>
          </a:p>
          <a:p>
            <a:r>
              <a:rPr lang="en-GB" sz="3200" b="1">
                <a:latin typeface="Malgun Gothic"/>
                <a:ea typeface="Malgun Gothic"/>
              </a:rPr>
              <a:t>and his strength,</a:t>
            </a:r>
            <a:br>
              <a:rPr lang="en-GB" sz="3200" b="1" dirty="0">
                <a:latin typeface="Malgun Gothic" panose="020B0503020000020004" pitchFamily="34" charset="-127"/>
                <a:ea typeface="Malgun Gothic" panose="020B0503020000020004" pitchFamily="34" charset="-127"/>
              </a:rPr>
            </a:br>
            <a:r>
              <a:rPr lang="en-GB" sz="3200" b="1">
                <a:latin typeface="Malgun Gothic"/>
                <a:ea typeface="Malgun Gothic"/>
              </a:rPr>
              <a:t>Seek his face always.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22F4710-A206-4F27-BEA8-392A129C7A01}"/>
              </a:ext>
            </a:extLst>
          </p:cNvPr>
          <p:cNvSpPr txBox="1"/>
          <p:nvPr/>
        </p:nvSpPr>
        <p:spPr>
          <a:xfrm>
            <a:off x="9588572" y="5413893"/>
            <a:ext cx="166171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solidFill>
                  <a:schemeClr val="bg1"/>
                </a:solidFill>
                <a:latin typeface="Malgun Gothic" panose="020B0503020000020004" pitchFamily="34" charset="-127"/>
                <a:ea typeface="Malgun Gothic" panose="020B0503020000020004" pitchFamily="34" charset="-127"/>
              </a:rPr>
              <a:t>Psalm 105:3-4</a:t>
            </a:r>
          </a:p>
        </p:txBody>
      </p:sp>
    </p:spTree>
    <p:extLst>
      <p:ext uri="{BB962C8B-B14F-4D97-AF65-F5344CB8AC3E}">
        <p14:creationId xmlns:p14="http://schemas.microsoft.com/office/powerpoint/2010/main" val="180114004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35B05F-C477-4823-A2DB-EE14BE2E3DF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2198" y="1098958"/>
            <a:ext cx="2783516" cy="453005"/>
          </a:xfrm>
        </p:spPr>
        <p:txBody>
          <a:bodyPr/>
          <a:lstStyle/>
          <a:p>
            <a:pPr algn="l"/>
            <a:r>
              <a:rPr lang="en-GB" sz="2400" dirty="0" err="1">
                <a:latin typeface="Malgun Gothic" panose="020B0503020000020004" pitchFamily="34" charset="-127"/>
                <a:ea typeface="Malgun Gothic" panose="020B0503020000020004" pitchFamily="34" charset="-127"/>
              </a:rPr>
              <a:t>fri</a:t>
            </a:r>
            <a:r>
              <a:rPr lang="en-GB" sz="2400" dirty="0">
                <a:latin typeface="Malgun Gothic" panose="020B0503020000020004" pitchFamily="34" charset="-127"/>
                <a:ea typeface="Malgun Gothic" panose="020B0503020000020004" pitchFamily="34" charset="-127"/>
              </a:rPr>
              <a:t> 3 </a:t>
            </a:r>
            <a:r>
              <a:rPr lang="en-GB" sz="2400" dirty="0" err="1">
                <a:latin typeface="Malgun Gothic" panose="020B0503020000020004" pitchFamily="34" charset="-127"/>
                <a:ea typeface="Malgun Gothic" panose="020B0503020000020004" pitchFamily="34" charset="-127"/>
              </a:rPr>
              <a:t>april</a:t>
            </a:r>
            <a:endParaRPr lang="en-GB" sz="2400" dirty="0">
              <a:latin typeface="Malgun Gothic" panose="020B0503020000020004" pitchFamily="34" charset="-127"/>
              <a:ea typeface="Malgun Gothic" panose="020B0503020000020004" pitchFamily="34" charset="-127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D1395DA-9750-4432-BCF2-1613F5B764D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72142" y="2061350"/>
            <a:ext cx="8447715" cy="2735300"/>
          </a:xfrm>
        </p:spPr>
        <p:txBody>
          <a:bodyPr>
            <a:noAutofit/>
          </a:bodyPr>
          <a:lstStyle/>
          <a:p>
            <a:r>
              <a:rPr lang="en-GB" sz="3200" b="1" dirty="0">
                <a:latin typeface="Malgun Gothic" panose="020B0503020000020004" pitchFamily="34" charset="-127"/>
                <a:ea typeface="Malgun Gothic" panose="020B0503020000020004" pitchFamily="34" charset="-127"/>
              </a:rPr>
              <a:t>In my distress I called upon the LORD</a:t>
            </a:r>
            <a:br>
              <a:rPr lang="en-GB" sz="3200" b="1" dirty="0">
                <a:latin typeface="Malgun Gothic" panose="020B0503020000020004" pitchFamily="34" charset="-127"/>
                <a:ea typeface="Malgun Gothic" panose="020B0503020000020004" pitchFamily="34" charset="-127"/>
              </a:rPr>
            </a:br>
            <a:r>
              <a:rPr lang="en-GB" sz="3200" b="1" dirty="0">
                <a:latin typeface="Malgun Gothic" panose="020B0503020000020004" pitchFamily="34" charset="-127"/>
                <a:ea typeface="Malgun Gothic" panose="020B0503020000020004" pitchFamily="34" charset="-127"/>
              </a:rPr>
              <a:t>and cried out to my God;</a:t>
            </a:r>
            <a:br>
              <a:rPr lang="en-GB" sz="3200" b="1" dirty="0">
                <a:latin typeface="Malgun Gothic" panose="020B0503020000020004" pitchFamily="34" charset="-127"/>
                <a:ea typeface="Malgun Gothic" panose="020B0503020000020004" pitchFamily="34" charset="-127"/>
              </a:rPr>
            </a:br>
            <a:r>
              <a:rPr lang="en-GB" sz="3200" b="1" dirty="0">
                <a:latin typeface="Malgun Gothic" panose="020B0503020000020004" pitchFamily="34" charset="-127"/>
                <a:ea typeface="Malgun Gothic" panose="020B0503020000020004" pitchFamily="34" charset="-127"/>
              </a:rPr>
              <a:t>From his temple he heard my voice,</a:t>
            </a:r>
            <a:br>
              <a:rPr lang="en-GB" sz="3200" b="1" dirty="0">
                <a:latin typeface="Malgun Gothic" panose="020B0503020000020004" pitchFamily="34" charset="-127"/>
                <a:ea typeface="Malgun Gothic" panose="020B0503020000020004" pitchFamily="34" charset="-127"/>
              </a:rPr>
            </a:br>
            <a:r>
              <a:rPr lang="en-GB" sz="3200" b="1" dirty="0">
                <a:latin typeface="Malgun Gothic" panose="020B0503020000020004" pitchFamily="34" charset="-127"/>
                <a:ea typeface="Malgun Gothic" panose="020B0503020000020004" pitchFamily="34" charset="-127"/>
              </a:rPr>
              <a:t>and my cry to him reached his ears.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22F4710-A206-4F27-BEA8-392A129C7A01}"/>
              </a:ext>
            </a:extLst>
          </p:cNvPr>
          <p:cNvSpPr txBox="1"/>
          <p:nvPr/>
        </p:nvSpPr>
        <p:spPr>
          <a:xfrm>
            <a:off x="9890576" y="5397115"/>
            <a:ext cx="166171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solidFill>
                  <a:schemeClr val="bg1"/>
                </a:solidFill>
                <a:latin typeface="Malgun Gothic" panose="020B0503020000020004" pitchFamily="34" charset="-127"/>
                <a:ea typeface="Malgun Gothic" panose="020B0503020000020004" pitchFamily="34" charset="-127"/>
              </a:rPr>
              <a:t>Psalm 18:7</a:t>
            </a:r>
          </a:p>
        </p:txBody>
      </p:sp>
    </p:spTree>
    <p:extLst>
      <p:ext uri="{BB962C8B-B14F-4D97-AF65-F5344CB8AC3E}">
        <p14:creationId xmlns:p14="http://schemas.microsoft.com/office/powerpoint/2010/main" val="3902930853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35B05F-C477-4823-A2DB-EE14BE2E3DF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2198" y="1098958"/>
            <a:ext cx="2909351" cy="461394"/>
          </a:xfrm>
        </p:spPr>
        <p:txBody>
          <a:bodyPr/>
          <a:lstStyle/>
          <a:p>
            <a:pPr algn="l"/>
            <a:r>
              <a:rPr lang="en-GB" sz="2400" dirty="0">
                <a:latin typeface="Malgun Gothic" panose="020B0503020000020004" pitchFamily="34" charset="-127"/>
                <a:ea typeface="Malgun Gothic" panose="020B0503020000020004" pitchFamily="34" charset="-127"/>
              </a:rPr>
              <a:t>sat 4 </a:t>
            </a:r>
            <a:r>
              <a:rPr lang="en-GB" sz="2400" dirty="0" err="1">
                <a:latin typeface="Malgun Gothic" panose="020B0503020000020004" pitchFamily="34" charset="-127"/>
                <a:ea typeface="Malgun Gothic" panose="020B0503020000020004" pitchFamily="34" charset="-127"/>
              </a:rPr>
              <a:t>april</a:t>
            </a:r>
            <a:endParaRPr lang="en-GB" sz="2400" dirty="0">
              <a:latin typeface="Malgun Gothic" panose="020B0503020000020004" pitchFamily="34" charset="-127"/>
              <a:ea typeface="Malgun Gothic" panose="020B0503020000020004" pitchFamily="34" charset="-127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D1395DA-9750-4432-BCF2-1613F5B764D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72142" y="2496651"/>
            <a:ext cx="8447715" cy="1864698"/>
          </a:xfrm>
        </p:spPr>
        <p:txBody>
          <a:bodyPr>
            <a:noAutofit/>
          </a:bodyPr>
          <a:lstStyle/>
          <a:p>
            <a:r>
              <a:rPr lang="en-GB" sz="3200" b="1" dirty="0">
                <a:latin typeface="Malgun Gothic" panose="020B0503020000020004" pitchFamily="34" charset="-127"/>
                <a:ea typeface="Malgun Gothic" panose="020B0503020000020004" pitchFamily="34" charset="-127"/>
              </a:rPr>
              <a:t>I will turn their mourning into joy,</a:t>
            </a:r>
            <a:br>
              <a:rPr lang="en-GB" sz="3200" b="1" dirty="0">
                <a:latin typeface="Malgun Gothic" panose="020B0503020000020004" pitchFamily="34" charset="-127"/>
                <a:ea typeface="Malgun Gothic" panose="020B0503020000020004" pitchFamily="34" charset="-127"/>
              </a:rPr>
            </a:br>
            <a:r>
              <a:rPr lang="en-GB" sz="3200" b="1" dirty="0">
                <a:latin typeface="Malgun Gothic" panose="020B0503020000020004" pitchFamily="34" charset="-127"/>
                <a:ea typeface="Malgun Gothic" panose="020B0503020000020004" pitchFamily="34" charset="-127"/>
              </a:rPr>
              <a:t>I will console and gladden them after their sorrows.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22F4710-A206-4F27-BEA8-392A129C7A01}"/>
              </a:ext>
            </a:extLst>
          </p:cNvPr>
          <p:cNvSpPr txBox="1"/>
          <p:nvPr/>
        </p:nvSpPr>
        <p:spPr>
          <a:xfrm>
            <a:off x="9488997" y="5405504"/>
            <a:ext cx="166171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solidFill>
                  <a:schemeClr val="bg1"/>
                </a:solidFill>
                <a:latin typeface="Malgun Gothic" panose="020B0503020000020004" pitchFamily="34" charset="-127"/>
                <a:ea typeface="Malgun Gothic" panose="020B0503020000020004" pitchFamily="34" charset="-127"/>
              </a:rPr>
              <a:t>Jeremiah 31:13</a:t>
            </a:r>
          </a:p>
        </p:txBody>
      </p:sp>
    </p:spTree>
    <p:extLst>
      <p:ext uri="{BB962C8B-B14F-4D97-AF65-F5344CB8AC3E}">
        <p14:creationId xmlns:p14="http://schemas.microsoft.com/office/powerpoint/2010/main" val="5064319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35B05F-C477-4823-A2DB-EE14BE2E3DF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89730" y="1077035"/>
            <a:ext cx="2364530" cy="449761"/>
          </a:xfrm>
        </p:spPr>
        <p:txBody>
          <a:bodyPr/>
          <a:lstStyle/>
          <a:p>
            <a:r>
              <a:rPr lang="en-GB" sz="2400" dirty="0">
                <a:latin typeface="Malgun Gothic" panose="020B0503020000020004" pitchFamily="34" charset="-127"/>
                <a:ea typeface="Malgun Gothic" panose="020B0503020000020004" pitchFamily="34" charset="-127"/>
              </a:rPr>
              <a:t>sat 29 Feb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D1395DA-9750-4432-BCF2-1613F5B764D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84300" y="1714500"/>
            <a:ext cx="9385300" cy="3429001"/>
          </a:xfrm>
        </p:spPr>
        <p:txBody>
          <a:bodyPr>
            <a:noAutofit/>
          </a:bodyPr>
          <a:lstStyle/>
          <a:p>
            <a:r>
              <a:rPr lang="en-GB" sz="3200" b="1" dirty="0">
                <a:latin typeface="Malgun Gothic" panose="020B0503020000020004" pitchFamily="34" charset="-127"/>
                <a:ea typeface="Malgun Gothic" panose="020B0503020000020004" pitchFamily="34" charset="-127"/>
              </a:rPr>
              <a:t>If you remove the yoke from among you,</a:t>
            </a:r>
            <a:br>
              <a:rPr lang="en-GB" sz="3200" b="1" dirty="0">
                <a:latin typeface="Malgun Gothic" panose="020B0503020000020004" pitchFamily="34" charset="-127"/>
                <a:ea typeface="Malgun Gothic" panose="020B0503020000020004" pitchFamily="34" charset="-127"/>
              </a:rPr>
            </a:br>
            <a:r>
              <a:rPr lang="en-GB" sz="3200" b="1" dirty="0">
                <a:latin typeface="Malgun Gothic" panose="020B0503020000020004" pitchFamily="34" charset="-127"/>
                <a:ea typeface="Malgun Gothic" panose="020B0503020000020004" pitchFamily="34" charset="-127"/>
              </a:rPr>
              <a:t>    the pointing of the finger, the speaking of evil, if you offer your food to the hungry-</a:t>
            </a:r>
            <a:br>
              <a:rPr lang="en-GB" sz="3200" dirty="0"/>
            </a:br>
            <a:r>
              <a:rPr lang="en-GB" dirty="0"/>
              <a:t>    </a:t>
            </a:r>
            <a:r>
              <a:rPr lang="en-GB" sz="3200" b="1" dirty="0">
                <a:latin typeface="Malgun Gothic" panose="020B0503020000020004" pitchFamily="34" charset="-127"/>
                <a:ea typeface="Malgun Gothic" panose="020B0503020000020004" pitchFamily="34" charset="-127"/>
              </a:rPr>
              <a:t>Then light will rise for you in the darkness, Then the LORD will guide you always, </a:t>
            </a:r>
          </a:p>
          <a:p>
            <a:r>
              <a:rPr lang="en-GB" sz="3200" b="1" dirty="0">
                <a:latin typeface="Malgun Gothic" panose="020B0503020000020004" pitchFamily="34" charset="-127"/>
                <a:ea typeface="Malgun Gothic" panose="020B0503020000020004" pitchFamily="34" charset="-127"/>
              </a:rPr>
              <a:t>He will renew your strength.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22F4710-A206-4F27-BEA8-392A129C7A01}"/>
              </a:ext>
            </a:extLst>
          </p:cNvPr>
          <p:cNvSpPr txBox="1"/>
          <p:nvPr/>
        </p:nvSpPr>
        <p:spPr>
          <a:xfrm>
            <a:off x="9474200" y="5416643"/>
            <a:ext cx="1727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solidFill>
                  <a:schemeClr val="bg1"/>
                </a:solidFill>
                <a:latin typeface="Malgun Gothic" panose="020B0503020000020004" pitchFamily="34" charset="-127"/>
                <a:ea typeface="Malgun Gothic" panose="020B0503020000020004" pitchFamily="34" charset="-127"/>
              </a:rPr>
              <a:t>Isaiah 58:9-10</a:t>
            </a:r>
          </a:p>
        </p:txBody>
      </p:sp>
    </p:spTree>
    <p:extLst>
      <p:ext uri="{BB962C8B-B14F-4D97-AF65-F5344CB8AC3E}">
        <p14:creationId xmlns:p14="http://schemas.microsoft.com/office/powerpoint/2010/main" val="3495091640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35B05F-C477-4823-A2DB-EE14BE2E3DF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08976" y="1070373"/>
            <a:ext cx="3177798" cy="530130"/>
          </a:xfrm>
        </p:spPr>
        <p:txBody>
          <a:bodyPr/>
          <a:lstStyle/>
          <a:p>
            <a:pPr algn="l"/>
            <a:r>
              <a:rPr lang="en-GB" sz="3200" b="1" dirty="0">
                <a:latin typeface="Malgun Gothic" panose="020B0503020000020004" pitchFamily="34" charset="-127"/>
                <a:ea typeface="Malgun Gothic" panose="020B0503020000020004" pitchFamily="34" charset="-127"/>
              </a:rPr>
              <a:t>Palm </a:t>
            </a:r>
            <a:r>
              <a:rPr lang="en-GB" sz="3200" b="1" dirty="0" err="1">
                <a:latin typeface="Malgun Gothic" panose="020B0503020000020004" pitchFamily="34" charset="-127"/>
                <a:ea typeface="Malgun Gothic" panose="020B0503020000020004" pitchFamily="34" charset="-127"/>
              </a:rPr>
              <a:t>sunday</a:t>
            </a:r>
            <a:endParaRPr lang="en-GB" sz="3200" b="1" dirty="0">
              <a:latin typeface="Malgun Gothic" panose="020B0503020000020004" pitchFamily="34" charset="-127"/>
              <a:ea typeface="Malgun Gothic" panose="020B0503020000020004" pitchFamily="34" charset="-127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D1395DA-9750-4432-BCF2-1613F5B764D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72141" y="1707760"/>
            <a:ext cx="8447715" cy="3929041"/>
          </a:xfrm>
        </p:spPr>
        <p:txBody>
          <a:bodyPr>
            <a:noAutofit/>
          </a:bodyPr>
          <a:lstStyle/>
          <a:p>
            <a:r>
              <a:rPr lang="en-GB" sz="3200" b="1" dirty="0">
                <a:latin typeface="Malgun Gothic" panose="020B0503020000020004" pitchFamily="34" charset="-127"/>
                <a:ea typeface="Malgun Gothic" panose="020B0503020000020004" pitchFamily="34" charset="-127"/>
              </a:rPr>
              <a:t>God greatly exalted him and bestowed on him the name which is above every name,</a:t>
            </a:r>
            <a:br>
              <a:rPr lang="en-GB" sz="3200" b="1" dirty="0">
                <a:latin typeface="Malgun Gothic" panose="020B0503020000020004" pitchFamily="34" charset="-127"/>
                <a:ea typeface="Malgun Gothic" panose="020B0503020000020004" pitchFamily="34" charset="-127"/>
              </a:rPr>
            </a:br>
            <a:r>
              <a:rPr lang="en-GB" sz="3200" b="1" dirty="0">
                <a:latin typeface="Malgun Gothic" panose="020B0503020000020004" pitchFamily="34" charset="-127"/>
                <a:ea typeface="Malgun Gothic" panose="020B0503020000020004" pitchFamily="34" charset="-127"/>
              </a:rPr>
              <a:t>that at the name of Jesus every knee should bend, of those in heaven </a:t>
            </a:r>
          </a:p>
          <a:p>
            <a:r>
              <a:rPr lang="en-GB" sz="3200" b="1" dirty="0">
                <a:latin typeface="Malgun Gothic" panose="020B0503020000020004" pitchFamily="34" charset="-127"/>
                <a:ea typeface="Malgun Gothic" panose="020B0503020000020004" pitchFamily="34" charset="-127"/>
              </a:rPr>
              <a:t>and on earth and under the earth,</a:t>
            </a:r>
            <a:br>
              <a:rPr lang="en-GB" sz="3200" b="1" dirty="0">
                <a:latin typeface="Malgun Gothic" panose="020B0503020000020004" pitchFamily="34" charset="-127"/>
                <a:ea typeface="Malgun Gothic" panose="020B0503020000020004" pitchFamily="34" charset="-127"/>
              </a:rPr>
            </a:br>
            <a:r>
              <a:rPr lang="en-GB" sz="3200" b="1" dirty="0">
                <a:latin typeface="Malgun Gothic" panose="020B0503020000020004" pitchFamily="34" charset="-127"/>
                <a:ea typeface="Malgun Gothic" panose="020B0503020000020004" pitchFamily="34" charset="-127"/>
              </a:rPr>
              <a:t>and every tongue confess </a:t>
            </a:r>
          </a:p>
          <a:p>
            <a:r>
              <a:rPr lang="en-GB" sz="3200" b="1" dirty="0">
                <a:latin typeface="Malgun Gothic" panose="020B0503020000020004" pitchFamily="34" charset="-127"/>
                <a:ea typeface="Malgun Gothic" panose="020B0503020000020004" pitchFamily="34" charset="-127"/>
              </a:rPr>
              <a:t>that Jesus Christ is Lord.</a:t>
            </a:r>
            <a:br>
              <a:rPr lang="en-GB" sz="3200" b="1" dirty="0">
                <a:latin typeface="Malgun Gothic" panose="020B0503020000020004" pitchFamily="34" charset="-127"/>
                <a:ea typeface="Malgun Gothic" panose="020B0503020000020004" pitchFamily="34" charset="-127"/>
              </a:rPr>
            </a:br>
            <a:endParaRPr lang="en-GB" sz="3200" b="1" dirty="0">
              <a:latin typeface="Malgun Gothic" panose="020B0503020000020004" pitchFamily="34" charset="-127"/>
              <a:ea typeface="Malgun Gothic" panose="020B0503020000020004" pitchFamily="34" charset="-127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22F4710-A206-4F27-BEA8-392A129C7A01}"/>
              </a:ext>
            </a:extLst>
          </p:cNvPr>
          <p:cNvSpPr txBox="1"/>
          <p:nvPr/>
        </p:nvSpPr>
        <p:spPr>
          <a:xfrm>
            <a:off x="9261447" y="5405504"/>
            <a:ext cx="188927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solidFill>
                  <a:schemeClr val="bg1"/>
                </a:solidFill>
                <a:latin typeface="Malgun Gothic" panose="020B0503020000020004" pitchFamily="34" charset="-127"/>
                <a:ea typeface="Malgun Gothic" panose="020B0503020000020004" pitchFamily="34" charset="-127"/>
              </a:rPr>
              <a:t>Philippians 2:9-11</a:t>
            </a:r>
          </a:p>
        </p:txBody>
      </p:sp>
    </p:spTree>
    <p:extLst>
      <p:ext uri="{BB962C8B-B14F-4D97-AF65-F5344CB8AC3E}">
        <p14:creationId xmlns:p14="http://schemas.microsoft.com/office/powerpoint/2010/main" val="71254857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35B05F-C477-4823-A2DB-EE14BE2E3DF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17365" y="1172665"/>
            <a:ext cx="2506679" cy="354131"/>
          </a:xfrm>
        </p:spPr>
        <p:txBody>
          <a:bodyPr/>
          <a:lstStyle/>
          <a:p>
            <a:pPr algn="l"/>
            <a:r>
              <a:rPr lang="en-GB" sz="2400" dirty="0">
                <a:latin typeface="Malgun Gothic" panose="020B0503020000020004" pitchFamily="34" charset="-127"/>
                <a:ea typeface="Malgun Gothic" panose="020B0503020000020004" pitchFamily="34" charset="-127"/>
              </a:rPr>
              <a:t>Mon 6 </a:t>
            </a:r>
            <a:r>
              <a:rPr lang="en-GB" sz="2400" dirty="0" err="1">
                <a:latin typeface="Malgun Gothic" panose="020B0503020000020004" pitchFamily="34" charset="-127"/>
                <a:ea typeface="Malgun Gothic" panose="020B0503020000020004" pitchFamily="34" charset="-127"/>
              </a:rPr>
              <a:t>april</a:t>
            </a:r>
            <a:endParaRPr lang="en-GB" sz="2400" dirty="0">
              <a:latin typeface="Malgun Gothic" panose="020B0503020000020004" pitchFamily="34" charset="-127"/>
              <a:ea typeface="Malgun Gothic" panose="020B0503020000020004" pitchFamily="34" charset="-127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D1395DA-9750-4432-BCF2-1613F5B764D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72142" y="2475052"/>
            <a:ext cx="8447715" cy="1907895"/>
          </a:xfrm>
        </p:spPr>
        <p:txBody>
          <a:bodyPr>
            <a:noAutofit/>
          </a:bodyPr>
          <a:lstStyle/>
          <a:p>
            <a:r>
              <a:rPr lang="en-GB" sz="3200" b="1" dirty="0">
                <a:latin typeface="Malgun Gothic" panose="020B0503020000020004" pitchFamily="34" charset="-127"/>
                <a:ea typeface="Malgun Gothic" panose="020B0503020000020004" pitchFamily="34" charset="-127"/>
              </a:rPr>
              <a:t>Wait for the </a:t>
            </a:r>
            <a:r>
              <a:rPr lang="en-GB" sz="3200" b="1" cap="small" dirty="0">
                <a:latin typeface="Malgun Gothic" panose="020B0503020000020004" pitchFamily="34" charset="-127"/>
                <a:ea typeface="Malgun Gothic" panose="020B0503020000020004" pitchFamily="34" charset="-127"/>
              </a:rPr>
              <a:t>Lord</a:t>
            </a:r>
            <a:r>
              <a:rPr lang="en-GB" sz="3200" b="1" dirty="0">
                <a:latin typeface="Malgun Gothic" panose="020B0503020000020004" pitchFamily="34" charset="-127"/>
                <a:ea typeface="Malgun Gothic" panose="020B0503020000020004" pitchFamily="34" charset="-127"/>
              </a:rPr>
              <a:t>. </a:t>
            </a:r>
          </a:p>
          <a:p>
            <a:r>
              <a:rPr lang="en-GB" sz="3200" b="1" dirty="0">
                <a:latin typeface="Malgun Gothic" panose="020B0503020000020004" pitchFamily="34" charset="-127"/>
                <a:ea typeface="Malgun Gothic" panose="020B0503020000020004" pitchFamily="34" charset="-127"/>
              </a:rPr>
              <a:t>Be strong and take heart</a:t>
            </a:r>
            <a:br>
              <a:rPr lang="en-GB" sz="3200" b="1" dirty="0">
                <a:latin typeface="Malgun Gothic" panose="020B0503020000020004" pitchFamily="34" charset="-127"/>
                <a:ea typeface="Malgun Gothic" panose="020B0503020000020004" pitchFamily="34" charset="-127"/>
              </a:rPr>
            </a:br>
            <a:r>
              <a:rPr lang="en-GB" sz="3200" b="1" dirty="0">
                <a:latin typeface="Malgun Gothic" panose="020B0503020000020004" pitchFamily="34" charset="-127"/>
                <a:ea typeface="Malgun Gothic" panose="020B0503020000020004" pitchFamily="34" charset="-127"/>
              </a:rPr>
              <a:t>and wait for the </a:t>
            </a:r>
            <a:r>
              <a:rPr lang="en-GB" sz="3200" b="1" cap="small" dirty="0">
                <a:latin typeface="Malgun Gothic" panose="020B0503020000020004" pitchFamily="34" charset="-127"/>
                <a:ea typeface="Malgun Gothic" panose="020B0503020000020004" pitchFamily="34" charset="-127"/>
              </a:rPr>
              <a:t>Lord</a:t>
            </a:r>
            <a:r>
              <a:rPr lang="en-GB" sz="3200" b="1" dirty="0">
                <a:latin typeface="Malgun Gothic" panose="020B0503020000020004" pitchFamily="34" charset="-127"/>
                <a:ea typeface="Malgun Gothic" panose="020B0503020000020004" pitchFamily="34" charset="-127"/>
              </a:rPr>
              <a:t>!</a:t>
            </a:r>
            <a:br>
              <a:rPr lang="en-GB" sz="3200" b="1" dirty="0">
                <a:latin typeface="Malgun Gothic" panose="020B0503020000020004" pitchFamily="34" charset="-127"/>
                <a:ea typeface="Malgun Gothic" panose="020B0503020000020004" pitchFamily="34" charset="-127"/>
              </a:rPr>
            </a:br>
            <a:endParaRPr lang="en-GB" sz="3200" b="1" dirty="0">
              <a:latin typeface="Malgun Gothic" panose="020B0503020000020004" pitchFamily="34" charset="-127"/>
              <a:ea typeface="Malgun Gothic" panose="020B0503020000020004" pitchFamily="34" charset="-127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22F4710-A206-4F27-BEA8-392A129C7A01}"/>
              </a:ext>
            </a:extLst>
          </p:cNvPr>
          <p:cNvSpPr txBox="1"/>
          <p:nvPr/>
        </p:nvSpPr>
        <p:spPr>
          <a:xfrm>
            <a:off x="9756398" y="5397115"/>
            <a:ext cx="188927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solidFill>
                  <a:schemeClr val="bg1"/>
                </a:solidFill>
                <a:latin typeface="Malgun Gothic" panose="020B0503020000020004" pitchFamily="34" charset="-127"/>
                <a:ea typeface="Malgun Gothic" panose="020B0503020000020004" pitchFamily="34" charset="-127"/>
              </a:rPr>
              <a:t>Psalm 27:14</a:t>
            </a:r>
          </a:p>
        </p:txBody>
      </p:sp>
    </p:spTree>
    <p:extLst>
      <p:ext uri="{BB962C8B-B14F-4D97-AF65-F5344CB8AC3E}">
        <p14:creationId xmlns:p14="http://schemas.microsoft.com/office/powerpoint/2010/main" val="2781531353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35B05F-C477-4823-A2DB-EE14BE2E3DF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17365" y="1172665"/>
            <a:ext cx="2506679" cy="354131"/>
          </a:xfrm>
        </p:spPr>
        <p:txBody>
          <a:bodyPr/>
          <a:lstStyle/>
          <a:p>
            <a:pPr algn="l"/>
            <a:r>
              <a:rPr lang="en-GB" sz="2400" dirty="0" err="1">
                <a:latin typeface="Malgun Gothic" panose="020B0503020000020004" pitchFamily="34" charset="-127"/>
                <a:ea typeface="Malgun Gothic" panose="020B0503020000020004" pitchFamily="34" charset="-127"/>
              </a:rPr>
              <a:t>tues</a:t>
            </a:r>
            <a:r>
              <a:rPr lang="en-GB" sz="2400" dirty="0">
                <a:latin typeface="Malgun Gothic" panose="020B0503020000020004" pitchFamily="34" charset="-127"/>
                <a:ea typeface="Malgun Gothic" panose="020B0503020000020004" pitchFamily="34" charset="-127"/>
              </a:rPr>
              <a:t> 7 </a:t>
            </a:r>
            <a:r>
              <a:rPr lang="en-GB" sz="2400" dirty="0" err="1">
                <a:latin typeface="Malgun Gothic" panose="020B0503020000020004" pitchFamily="34" charset="-127"/>
                <a:ea typeface="Malgun Gothic" panose="020B0503020000020004" pitchFamily="34" charset="-127"/>
              </a:rPr>
              <a:t>april</a:t>
            </a:r>
            <a:endParaRPr lang="en-GB" sz="2400" dirty="0">
              <a:latin typeface="Malgun Gothic" panose="020B0503020000020004" pitchFamily="34" charset="-127"/>
              <a:ea typeface="Malgun Gothic" panose="020B0503020000020004" pitchFamily="34" charset="-127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D1395DA-9750-4432-BCF2-1613F5B764D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72142" y="1349730"/>
            <a:ext cx="8447715" cy="4462943"/>
          </a:xfrm>
        </p:spPr>
        <p:txBody>
          <a:bodyPr>
            <a:noAutofit/>
          </a:bodyPr>
          <a:lstStyle/>
          <a:p>
            <a:r>
              <a:rPr lang="en-GB" sz="3200" b="1" dirty="0">
                <a:latin typeface="Malgun Gothic" panose="020B0503020000020004" pitchFamily="34" charset="-127"/>
                <a:ea typeface="Malgun Gothic" panose="020B0503020000020004" pitchFamily="34" charset="-127"/>
              </a:rPr>
              <a:t>Be my rock of refuge,</a:t>
            </a:r>
            <a:br>
              <a:rPr lang="en-GB" sz="3200" b="1" dirty="0">
                <a:latin typeface="Malgun Gothic" panose="020B0503020000020004" pitchFamily="34" charset="-127"/>
                <a:ea typeface="Malgun Gothic" panose="020B0503020000020004" pitchFamily="34" charset="-127"/>
              </a:rPr>
            </a:br>
            <a:r>
              <a:rPr lang="en-GB" sz="3200" b="1" dirty="0">
                <a:latin typeface="Malgun Gothic" panose="020B0503020000020004" pitchFamily="34" charset="-127"/>
                <a:ea typeface="Malgun Gothic" panose="020B0503020000020004" pitchFamily="34" charset="-127"/>
              </a:rPr>
              <a:t>    to which I can always go;</a:t>
            </a:r>
            <a:br>
              <a:rPr lang="en-GB" sz="3200" b="1" dirty="0">
                <a:latin typeface="Malgun Gothic" panose="020B0503020000020004" pitchFamily="34" charset="-127"/>
                <a:ea typeface="Malgun Gothic" panose="020B0503020000020004" pitchFamily="34" charset="-127"/>
              </a:rPr>
            </a:br>
            <a:r>
              <a:rPr lang="en-GB" sz="3200" b="1" dirty="0">
                <a:latin typeface="Malgun Gothic" panose="020B0503020000020004" pitchFamily="34" charset="-127"/>
                <a:ea typeface="Malgun Gothic" panose="020B0503020000020004" pitchFamily="34" charset="-127"/>
              </a:rPr>
              <a:t>    for you are my rock and my fortress.</a:t>
            </a:r>
            <a:br>
              <a:rPr lang="en-GB" sz="3200" b="1" dirty="0">
                <a:latin typeface="Malgun Gothic" panose="020B0503020000020004" pitchFamily="34" charset="-127"/>
                <a:ea typeface="Malgun Gothic" panose="020B0503020000020004" pitchFamily="34" charset="-127"/>
              </a:rPr>
            </a:br>
            <a:r>
              <a:rPr lang="en-GB" sz="3200" b="1" dirty="0">
                <a:latin typeface="Malgun Gothic" panose="020B0503020000020004" pitchFamily="34" charset="-127"/>
                <a:ea typeface="Malgun Gothic" panose="020B0503020000020004" pitchFamily="34" charset="-127"/>
              </a:rPr>
              <a:t>Deliver me, my God, </a:t>
            </a:r>
          </a:p>
          <a:p>
            <a:r>
              <a:rPr lang="en-GB" sz="3200" b="1" dirty="0">
                <a:latin typeface="Malgun Gothic" panose="020B0503020000020004" pitchFamily="34" charset="-127"/>
                <a:ea typeface="Malgun Gothic" panose="020B0503020000020004" pitchFamily="34" charset="-127"/>
              </a:rPr>
              <a:t>from the hand of the wicked, </a:t>
            </a:r>
          </a:p>
          <a:p>
            <a:r>
              <a:rPr lang="en-GB" sz="3200" b="1" dirty="0">
                <a:latin typeface="Malgun Gothic" panose="020B0503020000020004" pitchFamily="34" charset="-127"/>
                <a:ea typeface="Malgun Gothic" panose="020B0503020000020004" pitchFamily="34" charset="-127"/>
              </a:rPr>
              <a:t>from the grasp of those </a:t>
            </a:r>
          </a:p>
          <a:p>
            <a:r>
              <a:rPr lang="en-GB" sz="3200" b="1" dirty="0">
                <a:latin typeface="Malgun Gothic" panose="020B0503020000020004" pitchFamily="34" charset="-127"/>
                <a:ea typeface="Malgun Gothic" panose="020B0503020000020004" pitchFamily="34" charset="-127"/>
              </a:rPr>
              <a:t>who are evil and cruel.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22F4710-A206-4F27-BEA8-392A129C7A01}"/>
              </a:ext>
            </a:extLst>
          </p:cNvPr>
          <p:cNvSpPr txBox="1"/>
          <p:nvPr/>
        </p:nvSpPr>
        <p:spPr>
          <a:xfrm>
            <a:off x="9689286" y="5422282"/>
            <a:ext cx="188927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solidFill>
                  <a:schemeClr val="bg1"/>
                </a:solidFill>
                <a:latin typeface="Malgun Gothic" panose="020B0503020000020004" pitchFamily="34" charset="-127"/>
                <a:ea typeface="Malgun Gothic" panose="020B0503020000020004" pitchFamily="34" charset="-127"/>
              </a:rPr>
              <a:t>Psalm 71:3-4</a:t>
            </a:r>
          </a:p>
        </p:txBody>
      </p:sp>
    </p:spTree>
    <p:extLst>
      <p:ext uri="{BB962C8B-B14F-4D97-AF65-F5344CB8AC3E}">
        <p14:creationId xmlns:p14="http://schemas.microsoft.com/office/powerpoint/2010/main" val="1904292118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35B05F-C477-4823-A2DB-EE14BE2E3DF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17365" y="1172665"/>
            <a:ext cx="2506679" cy="354131"/>
          </a:xfrm>
        </p:spPr>
        <p:txBody>
          <a:bodyPr/>
          <a:lstStyle/>
          <a:p>
            <a:pPr algn="l"/>
            <a:r>
              <a:rPr lang="en-GB" sz="2400" dirty="0">
                <a:latin typeface="Malgun Gothic" panose="020B0503020000020004" pitchFamily="34" charset="-127"/>
                <a:ea typeface="Malgun Gothic" panose="020B0503020000020004" pitchFamily="34" charset="-127"/>
              </a:rPr>
              <a:t>wed 8 </a:t>
            </a:r>
            <a:r>
              <a:rPr lang="en-GB" sz="2400" dirty="0" err="1">
                <a:latin typeface="Malgun Gothic" panose="020B0503020000020004" pitchFamily="34" charset="-127"/>
                <a:ea typeface="Malgun Gothic" panose="020B0503020000020004" pitchFamily="34" charset="-127"/>
              </a:rPr>
              <a:t>april</a:t>
            </a:r>
            <a:endParaRPr lang="en-GB" sz="2400" dirty="0">
              <a:latin typeface="Malgun Gothic" panose="020B0503020000020004" pitchFamily="34" charset="-127"/>
              <a:ea typeface="Malgun Gothic" panose="020B0503020000020004" pitchFamily="34" charset="-127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D1395DA-9750-4432-BCF2-1613F5B764D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72142" y="1726859"/>
            <a:ext cx="8447715" cy="3404282"/>
          </a:xfrm>
        </p:spPr>
        <p:txBody>
          <a:bodyPr>
            <a:noAutofit/>
          </a:bodyPr>
          <a:lstStyle/>
          <a:p>
            <a:r>
              <a:rPr lang="en-GB" sz="3200" b="1" dirty="0">
                <a:latin typeface="Malgun Gothic" panose="020B0503020000020004" pitchFamily="34" charset="-127"/>
                <a:ea typeface="Malgun Gothic" panose="020B0503020000020004" pitchFamily="34" charset="-127"/>
              </a:rPr>
              <a:t>But their insults cannot hurt me</a:t>
            </a:r>
            <a:br>
              <a:rPr lang="en-GB" sz="3200" b="1" dirty="0">
                <a:latin typeface="Malgun Gothic" panose="020B0503020000020004" pitchFamily="34" charset="-127"/>
                <a:ea typeface="Malgun Gothic" panose="020B0503020000020004" pitchFamily="34" charset="-127"/>
              </a:rPr>
            </a:br>
            <a:r>
              <a:rPr lang="en-GB" sz="3200" b="1" dirty="0">
                <a:latin typeface="Malgun Gothic" panose="020B0503020000020004" pitchFamily="34" charset="-127"/>
                <a:ea typeface="Malgun Gothic" panose="020B0503020000020004" pitchFamily="34" charset="-127"/>
              </a:rPr>
              <a:t>    because the Sovereign </a:t>
            </a:r>
            <a:r>
              <a:rPr lang="en-GB" sz="3200" b="1" cap="small" dirty="0">
                <a:latin typeface="Malgun Gothic" panose="020B0503020000020004" pitchFamily="34" charset="-127"/>
                <a:ea typeface="Malgun Gothic" panose="020B0503020000020004" pitchFamily="34" charset="-127"/>
              </a:rPr>
              <a:t>Lord</a:t>
            </a:r>
          </a:p>
          <a:p>
            <a:r>
              <a:rPr lang="en-GB" sz="3200" b="1" dirty="0">
                <a:latin typeface="Malgun Gothic" panose="020B0503020000020004" pitchFamily="34" charset="-127"/>
                <a:ea typeface="Malgun Gothic" panose="020B0503020000020004" pitchFamily="34" charset="-127"/>
              </a:rPr>
              <a:t> gives me help.</a:t>
            </a:r>
            <a:br>
              <a:rPr lang="en-GB" sz="3200" b="1" dirty="0">
                <a:latin typeface="Malgun Gothic" panose="020B0503020000020004" pitchFamily="34" charset="-127"/>
                <a:ea typeface="Malgun Gothic" panose="020B0503020000020004" pitchFamily="34" charset="-127"/>
              </a:rPr>
            </a:br>
            <a:r>
              <a:rPr lang="en-GB" sz="3200" b="1" dirty="0">
                <a:latin typeface="Malgun Gothic" panose="020B0503020000020004" pitchFamily="34" charset="-127"/>
                <a:ea typeface="Malgun Gothic" panose="020B0503020000020004" pitchFamily="34" charset="-127"/>
              </a:rPr>
              <a:t>I brace myself to endure them,</a:t>
            </a:r>
            <a:br>
              <a:rPr lang="en-GB" sz="3200" b="1" dirty="0">
                <a:latin typeface="Malgun Gothic" panose="020B0503020000020004" pitchFamily="34" charset="-127"/>
                <a:ea typeface="Malgun Gothic" panose="020B0503020000020004" pitchFamily="34" charset="-127"/>
              </a:rPr>
            </a:br>
            <a:r>
              <a:rPr lang="en-GB" sz="3200" b="1" dirty="0">
                <a:latin typeface="Malgun Gothic" panose="020B0503020000020004" pitchFamily="34" charset="-127"/>
                <a:ea typeface="Malgun Gothic" panose="020B0503020000020004" pitchFamily="34" charset="-127"/>
              </a:rPr>
              <a:t>    I know that I will </a:t>
            </a:r>
          </a:p>
          <a:p>
            <a:r>
              <a:rPr lang="en-GB" sz="3200" b="1" dirty="0">
                <a:latin typeface="Malgun Gothic" panose="020B0503020000020004" pitchFamily="34" charset="-127"/>
                <a:ea typeface="Malgun Gothic" panose="020B0503020000020004" pitchFamily="34" charset="-127"/>
              </a:rPr>
              <a:t>not be disgraced.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22F4710-A206-4F27-BEA8-392A129C7A01}"/>
              </a:ext>
            </a:extLst>
          </p:cNvPr>
          <p:cNvSpPr txBox="1"/>
          <p:nvPr/>
        </p:nvSpPr>
        <p:spPr>
          <a:xfrm>
            <a:off x="9890620" y="5413893"/>
            <a:ext cx="131823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solidFill>
                  <a:schemeClr val="bg1"/>
                </a:solidFill>
                <a:latin typeface="Malgun Gothic" panose="020B0503020000020004" pitchFamily="34" charset="-127"/>
                <a:ea typeface="Malgun Gothic" panose="020B0503020000020004" pitchFamily="34" charset="-127"/>
              </a:rPr>
              <a:t>Isaiah 50:7</a:t>
            </a:r>
          </a:p>
        </p:txBody>
      </p:sp>
    </p:spTree>
    <p:extLst>
      <p:ext uri="{BB962C8B-B14F-4D97-AF65-F5344CB8AC3E}">
        <p14:creationId xmlns:p14="http://schemas.microsoft.com/office/powerpoint/2010/main" val="2463392815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35B05F-C477-4823-A2DB-EE14BE2E3DF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17365" y="1172665"/>
            <a:ext cx="7028345" cy="354131"/>
          </a:xfrm>
        </p:spPr>
        <p:txBody>
          <a:bodyPr/>
          <a:lstStyle/>
          <a:p>
            <a:pPr algn="l"/>
            <a:r>
              <a:rPr lang="en-GB" sz="2400" b="1" dirty="0">
                <a:latin typeface="Malgun Gothic" panose="020B0503020000020004" pitchFamily="34" charset="-127"/>
                <a:ea typeface="Malgun Gothic" panose="020B0503020000020004" pitchFamily="34" charset="-127"/>
              </a:rPr>
              <a:t>Thurs 9 April mass of the lord’s supper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D1395DA-9750-4432-BCF2-1613F5B764D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72142" y="2515424"/>
            <a:ext cx="8447715" cy="1827152"/>
          </a:xfrm>
        </p:spPr>
        <p:txBody>
          <a:bodyPr>
            <a:noAutofit/>
          </a:bodyPr>
          <a:lstStyle/>
          <a:p>
            <a:r>
              <a:rPr lang="en-GB" sz="3200" b="1" dirty="0">
                <a:latin typeface="Malgun Gothic" panose="020B0503020000020004" pitchFamily="34" charset="-127"/>
                <a:ea typeface="Malgun Gothic" panose="020B0503020000020004" pitchFamily="34" charset="-127"/>
              </a:rPr>
              <a:t>I have given you a model to follow,</a:t>
            </a:r>
            <a:br>
              <a:rPr lang="en-GB" sz="3200" b="1" dirty="0">
                <a:latin typeface="Malgun Gothic" panose="020B0503020000020004" pitchFamily="34" charset="-127"/>
                <a:ea typeface="Malgun Gothic" panose="020B0503020000020004" pitchFamily="34" charset="-127"/>
              </a:rPr>
            </a:br>
            <a:r>
              <a:rPr lang="en-GB" sz="3200" b="1" dirty="0">
                <a:latin typeface="Malgun Gothic" panose="020B0503020000020004" pitchFamily="34" charset="-127"/>
                <a:ea typeface="Malgun Gothic" panose="020B0503020000020004" pitchFamily="34" charset="-127"/>
              </a:rPr>
              <a:t>so that as I have done for you, </a:t>
            </a:r>
          </a:p>
          <a:p>
            <a:r>
              <a:rPr lang="en-GB" sz="3200" b="1" dirty="0">
                <a:latin typeface="Malgun Gothic" panose="020B0503020000020004" pitchFamily="34" charset="-127"/>
                <a:ea typeface="Malgun Gothic" panose="020B0503020000020004" pitchFamily="34" charset="-127"/>
              </a:rPr>
              <a:t>you should also do.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22F4710-A206-4F27-BEA8-392A129C7A01}"/>
              </a:ext>
            </a:extLst>
          </p:cNvPr>
          <p:cNvSpPr txBox="1"/>
          <p:nvPr/>
        </p:nvSpPr>
        <p:spPr>
          <a:xfrm>
            <a:off x="9890620" y="5413893"/>
            <a:ext cx="131823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solidFill>
                  <a:schemeClr val="bg1"/>
                </a:solidFill>
                <a:latin typeface="Malgun Gothic" panose="020B0503020000020004" pitchFamily="34" charset="-127"/>
                <a:ea typeface="Malgun Gothic" panose="020B0503020000020004" pitchFamily="34" charset="-127"/>
              </a:rPr>
              <a:t>John 13:15</a:t>
            </a:r>
          </a:p>
        </p:txBody>
      </p:sp>
    </p:spTree>
    <p:extLst>
      <p:ext uri="{BB962C8B-B14F-4D97-AF65-F5344CB8AC3E}">
        <p14:creationId xmlns:p14="http://schemas.microsoft.com/office/powerpoint/2010/main" val="1875916873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35B05F-C477-4823-A2DB-EE14BE2E3DF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17365" y="1189443"/>
            <a:ext cx="3941196" cy="354131"/>
          </a:xfrm>
        </p:spPr>
        <p:txBody>
          <a:bodyPr/>
          <a:lstStyle/>
          <a:p>
            <a:pPr algn="l"/>
            <a:r>
              <a:rPr lang="en-GB" sz="2400" b="1" dirty="0">
                <a:latin typeface="Malgun Gothic" panose="020B0503020000020004" pitchFamily="34" charset="-127"/>
                <a:ea typeface="Malgun Gothic" panose="020B0503020000020004" pitchFamily="34" charset="-127"/>
              </a:rPr>
              <a:t>10 April good </a:t>
            </a:r>
            <a:r>
              <a:rPr lang="en-GB" sz="2400" b="1" dirty="0" err="1">
                <a:latin typeface="Malgun Gothic" panose="020B0503020000020004" pitchFamily="34" charset="-127"/>
                <a:ea typeface="Malgun Gothic" panose="020B0503020000020004" pitchFamily="34" charset="-127"/>
              </a:rPr>
              <a:t>friday</a:t>
            </a:r>
            <a:endParaRPr lang="en-GB" sz="2400" b="1" dirty="0">
              <a:latin typeface="Malgun Gothic" panose="020B0503020000020004" pitchFamily="34" charset="-127"/>
              <a:ea typeface="Malgun Gothic" panose="020B0503020000020004" pitchFamily="34" charset="-127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D1395DA-9750-4432-BCF2-1613F5B764D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72142" y="1685550"/>
            <a:ext cx="8447715" cy="3486899"/>
          </a:xfrm>
        </p:spPr>
        <p:txBody>
          <a:bodyPr>
            <a:noAutofit/>
          </a:bodyPr>
          <a:lstStyle/>
          <a:p>
            <a:r>
              <a:rPr lang="en-GB" sz="3200" b="1" dirty="0">
                <a:latin typeface="Malgun Gothic" panose="020B0503020000020004" pitchFamily="34" charset="-127"/>
                <a:ea typeface="Malgun Gothic" panose="020B0503020000020004" pitchFamily="34" charset="-127"/>
              </a:rPr>
              <a:t>Many were shocked when they saw him. He was so scarred that he no longer looked like a person, his body so twisted that he did not look like a human being anymore. They will see and understand</a:t>
            </a:r>
            <a:br>
              <a:rPr lang="en-GB" sz="3200" b="1" dirty="0">
                <a:latin typeface="Malgun Gothic" panose="020B0503020000020004" pitchFamily="34" charset="-127"/>
                <a:ea typeface="Malgun Gothic" panose="020B0503020000020004" pitchFamily="34" charset="-127"/>
              </a:rPr>
            </a:br>
            <a:r>
              <a:rPr lang="en-GB" sz="3200" b="1" dirty="0">
                <a:latin typeface="Malgun Gothic" panose="020B0503020000020004" pitchFamily="34" charset="-127"/>
                <a:ea typeface="Malgun Gothic" panose="020B0503020000020004" pitchFamily="34" charset="-127"/>
              </a:rPr>
              <a:t>    something they had never known.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22F4710-A206-4F27-BEA8-392A129C7A01}"/>
              </a:ext>
            </a:extLst>
          </p:cNvPr>
          <p:cNvSpPr txBox="1"/>
          <p:nvPr/>
        </p:nvSpPr>
        <p:spPr>
          <a:xfrm>
            <a:off x="9526514" y="5430671"/>
            <a:ext cx="158668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solidFill>
                  <a:schemeClr val="bg1"/>
                </a:solidFill>
                <a:latin typeface="Malgun Gothic" panose="020B0503020000020004" pitchFamily="34" charset="-127"/>
                <a:ea typeface="Malgun Gothic" panose="020B0503020000020004" pitchFamily="34" charset="-127"/>
              </a:rPr>
              <a:t>Isaiah 52:14-15</a:t>
            </a:r>
          </a:p>
        </p:txBody>
      </p:sp>
    </p:spTree>
    <p:extLst>
      <p:ext uri="{BB962C8B-B14F-4D97-AF65-F5344CB8AC3E}">
        <p14:creationId xmlns:p14="http://schemas.microsoft.com/office/powerpoint/2010/main" val="3415160791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35B05F-C477-4823-A2DB-EE14BE2E3DF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08975" y="1181054"/>
            <a:ext cx="4083809" cy="354131"/>
          </a:xfrm>
        </p:spPr>
        <p:txBody>
          <a:bodyPr/>
          <a:lstStyle/>
          <a:p>
            <a:pPr algn="l"/>
            <a:r>
              <a:rPr lang="en-GB" sz="2400" b="1" dirty="0">
                <a:latin typeface="Malgun Gothic" panose="020B0503020000020004" pitchFamily="34" charset="-127"/>
                <a:ea typeface="Malgun Gothic" panose="020B0503020000020004" pitchFamily="34" charset="-127"/>
              </a:rPr>
              <a:t>11 April holy </a:t>
            </a:r>
            <a:r>
              <a:rPr lang="en-GB" sz="2400" b="1" dirty="0" err="1">
                <a:latin typeface="Malgun Gothic" panose="020B0503020000020004" pitchFamily="34" charset="-127"/>
                <a:ea typeface="Malgun Gothic" panose="020B0503020000020004" pitchFamily="34" charset="-127"/>
              </a:rPr>
              <a:t>saturday</a:t>
            </a:r>
            <a:endParaRPr lang="en-GB" sz="2400" b="1" dirty="0">
              <a:latin typeface="Malgun Gothic" panose="020B0503020000020004" pitchFamily="34" charset="-127"/>
              <a:ea typeface="Malgun Gothic" panose="020B0503020000020004" pitchFamily="34" charset="-127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D1395DA-9750-4432-BCF2-1613F5B764D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72142" y="2099026"/>
            <a:ext cx="8447715" cy="2659947"/>
          </a:xfrm>
        </p:spPr>
        <p:txBody>
          <a:bodyPr>
            <a:noAutofit/>
          </a:bodyPr>
          <a:lstStyle/>
          <a:p>
            <a:r>
              <a:rPr lang="en-GB" sz="3600" b="1" dirty="0">
                <a:latin typeface="Malgun Gothic" panose="020B0503020000020004" pitchFamily="34" charset="-127"/>
                <a:ea typeface="Malgun Gothic" panose="020B0503020000020004" pitchFamily="34" charset="-127"/>
              </a:rPr>
              <a:t>I will praise you, </a:t>
            </a:r>
          </a:p>
          <a:p>
            <a:r>
              <a:rPr lang="en-GB" sz="3600" b="1" dirty="0">
                <a:latin typeface="Malgun Gothic" panose="020B0503020000020004" pitchFamily="34" charset="-127"/>
                <a:ea typeface="Malgun Gothic" panose="020B0503020000020004" pitchFamily="34" charset="-127"/>
              </a:rPr>
              <a:t>Lord, </a:t>
            </a:r>
          </a:p>
          <a:p>
            <a:r>
              <a:rPr lang="en-GB" sz="3600" b="1" dirty="0">
                <a:latin typeface="Malgun Gothic" panose="020B0503020000020004" pitchFamily="34" charset="-127"/>
                <a:ea typeface="Malgun Gothic" panose="020B0503020000020004" pitchFamily="34" charset="-127"/>
              </a:rPr>
              <a:t>for you have </a:t>
            </a:r>
          </a:p>
          <a:p>
            <a:r>
              <a:rPr lang="en-GB" sz="3600" b="1" dirty="0">
                <a:latin typeface="Malgun Gothic" panose="020B0503020000020004" pitchFamily="34" charset="-127"/>
                <a:ea typeface="Malgun Gothic" panose="020B0503020000020004" pitchFamily="34" charset="-127"/>
              </a:rPr>
              <a:t>rescued me.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22F4710-A206-4F27-BEA8-392A129C7A01}"/>
              </a:ext>
            </a:extLst>
          </p:cNvPr>
          <p:cNvSpPr txBox="1"/>
          <p:nvPr/>
        </p:nvSpPr>
        <p:spPr>
          <a:xfrm>
            <a:off x="9904019" y="5413893"/>
            <a:ext cx="158668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solidFill>
                  <a:schemeClr val="bg1"/>
                </a:solidFill>
                <a:latin typeface="Malgun Gothic" panose="020B0503020000020004" pitchFamily="34" charset="-127"/>
                <a:ea typeface="Malgun Gothic" panose="020B0503020000020004" pitchFamily="34" charset="-127"/>
              </a:rPr>
              <a:t>Psalm 30:2</a:t>
            </a:r>
          </a:p>
        </p:txBody>
      </p:sp>
    </p:spTree>
    <p:extLst>
      <p:ext uri="{BB962C8B-B14F-4D97-AF65-F5344CB8AC3E}">
        <p14:creationId xmlns:p14="http://schemas.microsoft.com/office/powerpoint/2010/main" val="3953884275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35B05F-C477-4823-A2DB-EE14BE2E3DF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67030" y="1197832"/>
            <a:ext cx="4100587" cy="354131"/>
          </a:xfrm>
        </p:spPr>
        <p:txBody>
          <a:bodyPr/>
          <a:lstStyle/>
          <a:p>
            <a:pPr algn="l"/>
            <a:r>
              <a:rPr lang="en-GB" sz="2400" b="1" dirty="0">
                <a:latin typeface="Malgun Gothic" panose="020B0503020000020004" pitchFamily="34" charset="-127"/>
                <a:ea typeface="Malgun Gothic" panose="020B0503020000020004" pitchFamily="34" charset="-127"/>
              </a:rPr>
              <a:t>12 April </a:t>
            </a:r>
            <a:r>
              <a:rPr lang="en-GB" sz="2400" b="1" dirty="0" err="1">
                <a:latin typeface="Malgun Gothic" panose="020B0503020000020004" pitchFamily="34" charset="-127"/>
                <a:ea typeface="Malgun Gothic" panose="020B0503020000020004" pitchFamily="34" charset="-127"/>
              </a:rPr>
              <a:t>easter</a:t>
            </a:r>
            <a:r>
              <a:rPr lang="en-GB" sz="2400" b="1" dirty="0">
                <a:latin typeface="Malgun Gothic" panose="020B0503020000020004" pitchFamily="34" charset="-127"/>
                <a:ea typeface="Malgun Gothic" panose="020B0503020000020004" pitchFamily="34" charset="-127"/>
              </a:rPr>
              <a:t> </a:t>
            </a:r>
            <a:r>
              <a:rPr lang="en-GB" sz="2400" b="1" dirty="0" err="1">
                <a:latin typeface="Malgun Gothic" panose="020B0503020000020004" pitchFamily="34" charset="-127"/>
                <a:ea typeface="Malgun Gothic" panose="020B0503020000020004" pitchFamily="34" charset="-127"/>
              </a:rPr>
              <a:t>sunday</a:t>
            </a:r>
            <a:endParaRPr lang="en-GB" sz="2400" b="1" dirty="0">
              <a:latin typeface="Malgun Gothic" panose="020B0503020000020004" pitchFamily="34" charset="-127"/>
              <a:ea typeface="Malgun Gothic" panose="020B0503020000020004" pitchFamily="34" charset="-127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D1395DA-9750-4432-BCF2-1613F5B764D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72142" y="2293181"/>
            <a:ext cx="8447715" cy="2271637"/>
          </a:xfrm>
        </p:spPr>
        <p:txBody>
          <a:bodyPr>
            <a:noAutofit/>
          </a:bodyPr>
          <a:lstStyle/>
          <a:p>
            <a:r>
              <a:rPr lang="en-GB" sz="3200" b="1" dirty="0">
                <a:latin typeface="Malgun Gothic" panose="020B0503020000020004" pitchFamily="34" charset="-127"/>
                <a:ea typeface="Malgun Gothic" panose="020B0503020000020004" pitchFamily="34" charset="-127"/>
              </a:rPr>
              <a:t>All the prophets spoke about him, </a:t>
            </a:r>
          </a:p>
          <a:p>
            <a:r>
              <a:rPr lang="en-GB" sz="3200" b="1" dirty="0">
                <a:latin typeface="Malgun Gothic" panose="020B0503020000020004" pitchFamily="34" charset="-127"/>
                <a:ea typeface="Malgun Gothic" panose="020B0503020000020004" pitchFamily="34" charset="-127"/>
              </a:rPr>
              <a:t>saying that all who believe in him </a:t>
            </a:r>
          </a:p>
          <a:p>
            <a:r>
              <a:rPr lang="en-GB" sz="3200" b="1" dirty="0">
                <a:latin typeface="Malgun Gothic" panose="020B0503020000020004" pitchFamily="34" charset="-127"/>
                <a:ea typeface="Malgun Gothic" panose="020B0503020000020004" pitchFamily="34" charset="-127"/>
              </a:rPr>
              <a:t>will have their sins forgiven </a:t>
            </a:r>
          </a:p>
          <a:p>
            <a:r>
              <a:rPr lang="en-GB" sz="3200" b="1" dirty="0">
                <a:latin typeface="Malgun Gothic" panose="020B0503020000020004" pitchFamily="34" charset="-127"/>
                <a:ea typeface="Malgun Gothic" panose="020B0503020000020004" pitchFamily="34" charset="-127"/>
              </a:rPr>
              <a:t>through the power of his name.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22F4710-A206-4F27-BEA8-392A129C7A01}"/>
              </a:ext>
            </a:extLst>
          </p:cNvPr>
          <p:cNvSpPr txBox="1"/>
          <p:nvPr/>
        </p:nvSpPr>
        <p:spPr>
          <a:xfrm>
            <a:off x="9904019" y="5413893"/>
            <a:ext cx="158668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solidFill>
                  <a:schemeClr val="bg1"/>
                </a:solidFill>
                <a:latin typeface="Malgun Gothic" panose="020B0503020000020004" pitchFamily="34" charset="-127"/>
                <a:ea typeface="Malgun Gothic" panose="020B0503020000020004" pitchFamily="34" charset="-127"/>
              </a:rPr>
              <a:t>Acts 10:43</a:t>
            </a:r>
          </a:p>
        </p:txBody>
      </p:sp>
    </p:spTree>
    <p:extLst>
      <p:ext uri="{BB962C8B-B14F-4D97-AF65-F5344CB8AC3E}">
        <p14:creationId xmlns:p14="http://schemas.microsoft.com/office/powerpoint/2010/main" val="41192635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35B05F-C477-4823-A2DB-EE14BE2E3DF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2200" y="992015"/>
            <a:ext cx="4880761" cy="672716"/>
          </a:xfrm>
        </p:spPr>
        <p:txBody>
          <a:bodyPr/>
          <a:lstStyle/>
          <a:p>
            <a:pPr algn="l"/>
            <a:r>
              <a:rPr lang="en-GB" sz="3200" b="1" dirty="0">
                <a:latin typeface="Malgun Gothic" panose="020B0503020000020004" pitchFamily="34" charset="-127"/>
                <a:ea typeface="Malgun Gothic" panose="020B0503020000020004" pitchFamily="34" charset="-127"/>
              </a:rPr>
              <a:t>First Sunday of lent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D1395DA-9750-4432-BCF2-1613F5B764D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95425" y="1956732"/>
            <a:ext cx="9201150" cy="2994870"/>
          </a:xfrm>
        </p:spPr>
        <p:txBody>
          <a:bodyPr>
            <a:noAutofit/>
          </a:bodyPr>
          <a:lstStyle/>
          <a:p>
            <a:r>
              <a:rPr lang="en-GB" sz="3600" b="1" dirty="0">
                <a:latin typeface="Malgun Gothic" panose="020B0503020000020004" pitchFamily="34" charset="-127"/>
                <a:ea typeface="Malgun Gothic" panose="020B0503020000020004" pitchFamily="34" charset="-127"/>
              </a:rPr>
              <a:t>The Lord, your God, </a:t>
            </a:r>
          </a:p>
          <a:p>
            <a:r>
              <a:rPr lang="en-GB" sz="3600" b="1" dirty="0">
                <a:latin typeface="Malgun Gothic" panose="020B0503020000020004" pitchFamily="34" charset="-127"/>
                <a:ea typeface="Malgun Gothic" panose="020B0503020000020004" pitchFamily="34" charset="-127"/>
              </a:rPr>
              <a:t>shall you worship</a:t>
            </a:r>
          </a:p>
          <a:p>
            <a:r>
              <a:rPr lang="en-GB" sz="3600" b="1" dirty="0">
                <a:latin typeface="Malgun Gothic" panose="020B0503020000020004" pitchFamily="34" charset="-127"/>
                <a:ea typeface="Malgun Gothic" panose="020B0503020000020004" pitchFamily="34" charset="-127"/>
              </a:rPr>
              <a:t>and him alone </a:t>
            </a:r>
          </a:p>
          <a:p>
            <a:r>
              <a:rPr lang="en-GB" sz="3600" b="1" dirty="0">
                <a:latin typeface="Malgun Gothic" panose="020B0503020000020004" pitchFamily="34" charset="-127"/>
                <a:ea typeface="Malgun Gothic" panose="020B0503020000020004" pitchFamily="34" charset="-127"/>
              </a:rPr>
              <a:t>shall you serve.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22F4710-A206-4F27-BEA8-392A129C7A01}"/>
              </a:ext>
            </a:extLst>
          </p:cNvPr>
          <p:cNvSpPr txBox="1"/>
          <p:nvPr/>
        </p:nvSpPr>
        <p:spPr>
          <a:xfrm>
            <a:off x="9587801" y="5387164"/>
            <a:ext cx="1727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solidFill>
                  <a:schemeClr val="bg1"/>
                </a:solidFill>
                <a:latin typeface="Malgun Gothic" panose="020B0503020000020004" pitchFamily="34" charset="-127"/>
                <a:ea typeface="Malgun Gothic" panose="020B0503020000020004" pitchFamily="34" charset="-127"/>
              </a:rPr>
              <a:t>Matthew 4:10</a:t>
            </a:r>
          </a:p>
        </p:txBody>
      </p:sp>
    </p:spTree>
    <p:extLst>
      <p:ext uri="{BB962C8B-B14F-4D97-AF65-F5344CB8AC3E}">
        <p14:creationId xmlns:p14="http://schemas.microsoft.com/office/powerpoint/2010/main" val="22359287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35B05F-C477-4823-A2DB-EE14BE2E3DF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1968" y="1048623"/>
            <a:ext cx="2943138" cy="509579"/>
          </a:xfrm>
        </p:spPr>
        <p:txBody>
          <a:bodyPr/>
          <a:lstStyle/>
          <a:p>
            <a:pPr algn="l"/>
            <a:r>
              <a:rPr lang="en-GB" sz="2400" dirty="0">
                <a:latin typeface="Malgun Gothic" panose="020B0503020000020004" pitchFamily="34" charset="-127"/>
                <a:ea typeface="Malgun Gothic" panose="020B0503020000020004" pitchFamily="34" charset="-127"/>
              </a:rPr>
              <a:t>Mon 2 march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D1395DA-9750-4432-BCF2-1613F5B764D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95425" y="1744910"/>
            <a:ext cx="9201150" cy="2843867"/>
          </a:xfrm>
        </p:spPr>
        <p:txBody>
          <a:bodyPr>
            <a:noAutofit/>
          </a:bodyPr>
          <a:lstStyle/>
          <a:p>
            <a:r>
              <a:rPr lang="en-GB" sz="3200" b="1" dirty="0">
                <a:latin typeface="Malgun Gothic" panose="020B0503020000020004" pitchFamily="34" charset="-127"/>
                <a:ea typeface="Malgun Gothic" panose="020B0503020000020004" pitchFamily="34" charset="-127"/>
              </a:rPr>
              <a:t>Let the words of my mouth </a:t>
            </a:r>
          </a:p>
          <a:p>
            <a:r>
              <a:rPr lang="en-GB" sz="3200" b="1" dirty="0">
                <a:latin typeface="Malgun Gothic" panose="020B0503020000020004" pitchFamily="34" charset="-127"/>
                <a:ea typeface="Malgun Gothic" panose="020B0503020000020004" pitchFamily="34" charset="-127"/>
              </a:rPr>
              <a:t>and the thought of my heart </a:t>
            </a:r>
          </a:p>
          <a:p>
            <a:r>
              <a:rPr lang="en-GB" sz="3200" b="1" dirty="0">
                <a:latin typeface="Malgun Gothic" panose="020B0503020000020004" pitchFamily="34" charset="-127"/>
                <a:ea typeface="Malgun Gothic" panose="020B0503020000020004" pitchFamily="34" charset="-127"/>
              </a:rPr>
              <a:t>find favour before you,</a:t>
            </a:r>
          </a:p>
          <a:p>
            <a:r>
              <a:rPr lang="en-GB" sz="3200" b="1" dirty="0">
                <a:latin typeface="Malgun Gothic" panose="020B0503020000020004" pitchFamily="34" charset="-127"/>
                <a:ea typeface="Malgun Gothic" panose="020B0503020000020004" pitchFamily="34" charset="-127"/>
              </a:rPr>
              <a:t>O LORD, </a:t>
            </a:r>
          </a:p>
          <a:p>
            <a:r>
              <a:rPr lang="en-GB" sz="3200" b="1" dirty="0">
                <a:latin typeface="Malgun Gothic" panose="020B0503020000020004" pitchFamily="34" charset="-127"/>
                <a:ea typeface="Malgun Gothic" panose="020B0503020000020004" pitchFamily="34" charset="-127"/>
              </a:rPr>
              <a:t>my rock and my redeemer.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22F4710-A206-4F27-BEA8-392A129C7A01}"/>
              </a:ext>
            </a:extLst>
          </p:cNvPr>
          <p:cNvSpPr txBox="1"/>
          <p:nvPr/>
        </p:nvSpPr>
        <p:spPr>
          <a:xfrm>
            <a:off x="9748590" y="5403942"/>
            <a:ext cx="15621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solidFill>
                  <a:schemeClr val="bg1"/>
                </a:solidFill>
                <a:latin typeface="Malgun Gothic" panose="020B0503020000020004" pitchFamily="34" charset="-127"/>
                <a:ea typeface="Malgun Gothic" panose="020B0503020000020004" pitchFamily="34" charset="-127"/>
              </a:rPr>
              <a:t>Psalm 19:15</a:t>
            </a:r>
          </a:p>
        </p:txBody>
      </p:sp>
    </p:spTree>
    <p:extLst>
      <p:ext uri="{BB962C8B-B14F-4D97-AF65-F5344CB8AC3E}">
        <p14:creationId xmlns:p14="http://schemas.microsoft.com/office/powerpoint/2010/main" val="8508253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35B05F-C477-4823-A2DB-EE14BE2E3DF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08745" y="977196"/>
            <a:ext cx="3077361" cy="585605"/>
          </a:xfrm>
        </p:spPr>
        <p:txBody>
          <a:bodyPr/>
          <a:lstStyle/>
          <a:p>
            <a:pPr algn="l"/>
            <a:r>
              <a:rPr lang="en-GB" sz="2400" dirty="0" err="1">
                <a:latin typeface="Malgun Gothic" panose="020B0503020000020004" pitchFamily="34" charset="-127"/>
                <a:ea typeface="Malgun Gothic" panose="020B0503020000020004" pitchFamily="34" charset="-127"/>
              </a:rPr>
              <a:t>tues</a:t>
            </a:r>
            <a:r>
              <a:rPr lang="en-GB" sz="2400" dirty="0">
                <a:latin typeface="Malgun Gothic" panose="020B0503020000020004" pitchFamily="34" charset="-127"/>
                <a:ea typeface="Malgun Gothic" panose="020B0503020000020004" pitchFamily="34" charset="-127"/>
              </a:rPr>
              <a:t> 3 march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D1395DA-9750-4432-BCF2-1613F5B764D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64580" y="1948690"/>
            <a:ext cx="9201150" cy="2569911"/>
          </a:xfrm>
        </p:spPr>
        <p:txBody>
          <a:bodyPr>
            <a:noAutofit/>
          </a:bodyPr>
          <a:lstStyle/>
          <a:p>
            <a:r>
              <a:rPr lang="en-GB" sz="3600" b="1" dirty="0">
                <a:latin typeface="Malgun Gothic" panose="020B0503020000020004" pitchFamily="34" charset="-127"/>
                <a:ea typeface="Malgun Gothic" panose="020B0503020000020004" pitchFamily="34" charset="-127"/>
              </a:rPr>
              <a:t>I sought the LORD, </a:t>
            </a:r>
          </a:p>
          <a:p>
            <a:r>
              <a:rPr lang="en-GB" sz="3600" b="1" dirty="0">
                <a:latin typeface="Malgun Gothic" panose="020B0503020000020004" pitchFamily="34" charset="-127"/>
                <a:ea typeface="Malgun Gothic" panose="020B0503020000020004" pitchFamily="34" charset="-127"/>
              </a:rPr>
              <a:t>and he answered me</a:t>
            </a:r>
          </a:p>
          <a:p>
            <a:r>
              <a:rPr lang="en-GB" sz="3600" b="1" dirty="0">
                <a:latin typeface="Malgun Gothic" panose="020B0503020000020004" pitchFamily="34" charset="-127"/>
                <a:ea typeface="Malgun Gothic" panose="020B0503020000020004" pitchFamily="34" charset="-127"/>
              </a:rPr>
              <a:t>and delivered me </a:t>
            </a:r>
          </a:p>
          <a:p>
            <a:r>
              <a:rPr lang="en-GB" sz="3600" b="1" dirty="0">
                <a:latin typeface="Malgun Gothic" panose="020B0503020000020004" pitchFamily="34" charset="-127"/>
                <a:ea typeface="Malgun Gothic" panose="020B0503020000020004" pitchFamily="34" charset="-127"/>
              </a:rPr>
              <a:t>from all my fears.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22F4710-A206-4F27-BEA8-392A129C7A01}"/>
              </a:ext>
            </a:extLst>
          </p:cNvPr>
          <p:cNvSpPr txBox="1"/>
          <p:nvPr/>
        </p:nvSpPr>
        <p:spPr>
          <a:xfrm>
            <a:off x="9891203" y="5403942"/>
            <a:ext cx="15621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solidFill>
                  <a:schemeClr val="bg1"/>
                </a:solidFill>
                <a:latin typeface="Malgun Gothic" panose="020B0503020000020004" pitchFamily="34" charset="-127"/>
                <a:ea typeface="Malgun Gothic" panose="020B0503020000020004" pitchFamily="34" charset="-127"/>
              </a:rPr>
              <a:t>Psalm 34:5</a:t>
            </a:r>
          </a:p>
        </p:txBody>
      </p:sp>
    </p:spTree>
    <p:extLst>
      <p:ext uri="{BB962C8B-B14F-4D97-AF65-F5344CB8AC3E}">
        <p14:creationId xmlns:p14="http://schemas.microsoft.com/office/powerpoint/2010/main" val="16808627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35B05F-C477-4823-A2DB-EE14BE2E3DF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08745" y="1015068"/>
            <a:ext cx="3060583" cy="562062"/>
          </a:xfrm>
        </p:spPr>
        <p:txBody>
          <a:bodyPr/>
          <a:lstStyle/>
          <a:p>
            <a:pPr algn="l"/>
            <a:r>
              <a:rPr lang="en-GB" sz="2400" dirty="0">
                <a:latin typeface="Malgun Gothic" panose="020B0503020000020004" pitchFamily="34" charset="-127"/>
                <a:ea typeface="Malgun Gothic" panose="020B0503020000020004" pitchFamily="34" charset="-127"/>
              </a:rPr>
              <a:t>wed 4 march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D1395DA-9750-4432-BCF2-1613F5B764D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95425" y="1768035"/>
            <a:ext cx="9201150" cy="3321929"/>
          </a:xfrm>
        </p:spPr>
        <p:txBody>
          <a:bodyPr>
            <a:noAutofit/>
          </a:bodyPr>
          <a:lstStyle/>
          <a:p>
            <a:r>
              <a:rPr lang="en-GB" sz="3200" b="1" dirty="0">
                <a:latin typeface="Malgun Gothic" panose="020B0503020000020004" pitchFamily="34" charset="-127"/>
                <a:ea typeface="Malgun Gothic" panose="020B0503020000020004" pitchFamily="34" charset="-127"/>
              </a:rPr>
              <a:t>My sacrifice is </a:t>
            </a:r>
          </a:p>
          <a:p>
            <a:r>
              <a:rPr lang="en-GB" sz="3200" b="1" dirty="0">
                <a:latin typeface="Malgun Gothic" panose="020B0503020000020004" pitchFamily="34" charset="-127"/>
                <a:ea typeface="Malgun Gothic" panose="020B0503020000020004" pitchFamily="34" charset="-127"/>
              </a:rPr>
              <a:t>a humble spirit, </a:t>
            </a:r>
          </a:p>
          <a:p>
            <a:r>
              <a:rPr lang="en-GB" sz="3200" b="1" dirty="0">
                <a:latin typeface="Malgun Gothic" panose="020B0503020000020004" pitchFamily="34" charset="-127"/>
                <a:ea typeface="Malgun Gothic" panose="020B0503020000020004" pitchFamily="34" charset="-127"/>
              </a:rPr>
              <a:t>O God;</a:t>
            </a:r>
            <a:br>
              <a:rPr lang="en-GB" sz="3200" b="1" dirty="0">
                <a:latin typeface="Malgun Gothic" panose="020B0503020000020004" pitchFamily="34" charset="-127"/>
                <a:ea typeface="Malgun Gothic" panose="020B0503020000020004" pitchFamily="34" charset="-127"/>
              </a:rPr>
            </a:br>
            <a:r>
              <a:rPr lang="en-GB" sz="3200" b="1" dirty="0">
                <a:latin typeface="Malgun Gothic" panose="020B0503020000020004" pitchFamily="34" charset="-127"/>
                <a:ea typeface="Malgun Gothic" panose="020B0503020000020004" pitchFamily="34" charset="-127"/>
              </a:rPr>
              <a:t>    you will not reject </a:t>
            </a:r>
          </a:p>
          <a:p>
            <a:r>
              <a:rPr lang="en-GB" sz="3200" b="1" dirty="0">
                <a:latin typeface="Malgun Gothic" panose="020B0503020000020004" pitchFamily="34" charset="-127"/>
                <a:ea typeface="Malgun Gothic" panose="020B0503020000020004" pitchFamily="34" charset="-127"/>
              </a:rPr>
              <a:t>a humble and </a:t>
            </a:r>
          </a:p>
          <a:p>
            <a:r>
              <a:rPr lang="en-GB" sz="3200" b="1" dirty="0">
                <a:latin typeface="Malgun Gothic" panose="020B0503020000020004" pitchFamily="34" charset="-127"/>
                <a:ea typeface="Malgun Gothic" panose="020B0503020000020004" pitchFamily="34" charset="-127"/>
              </a:rPr>
              <a:t>repentant heart.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22F4710-A206-4F27-BEA8-392A129C7A01}"/>
              </a:ext>
            </a:extLst>
          </p:cNvPr>
          <p:cNvSpPr txBox="1"/>
          <p:nvPr/>
        </p:nvSpPr>
        <p:spPr>
          <a:xfrm>
            <a:off x="9759892" y="5362230"/>
            <a:ext cx="15621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solidFill>
                  <a:schemeClr val="bg1"/>
                </a:solidFill>
                <a:latin typeface="Malgun Gothic" panose="020B0503020000020004" pitchFamily="34" charset="-127"/>
                <a:ea typeface="Malgun Gothic" panose="020B0503020000020004" pitchFamily="34" charset="-127"/>
              </a:rPr>
              <a:t>Psalm 51:17</a:t>
            </a:r>
          </a:p>
        </p:txBody>
      </p:sp>
    </p:spTree>
    <p:extLst>
      <p:ext uri="{BB962C8B-B14F-4D97-AF65-F5344CB8AC3E}">
        <p14:creationId xmlns:p14="http://schemas.microsoft.com/office/powerpoint/2010/main" val="29471167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35B05F-C477-4823-A2DB-EE14BE2E3DF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00589" y="956344"/>
            <a:ext cx="2951294" cy="585605"/>
          </a:xfrm>
        </p:spPr>
        <p:txBody>
          <a:bodyPr/>
          <a:lstStyle/>
          <a:p>
            <a:pPr algn="l"/>
            <a:r>
              <a:rPr lang="en-GB" sz="2400" dirty="0" err="1">
                <a:latin typeface="Malgun Gothic" panose="020B0503020000020004" pitchFamily="34" charset="-127"/>
                <a:ea typeface="Malgun Gothic" panose="020B0503020000020004" pitchFamily="34" charset="-127"/>
              </a:rPr>
              <a:t>thurs</a:t>
            </a:r>
            <a:r>
              <a:rPr lang="en-GB" sz="2400" dirty="0">
                <a:latin typeface="Malgun Gothic" panose="020B0503020000020004" pitchFamily="34" charset="-127"/>
                <a:ea typeface="Malgun Gothic" panose="020B0503020000020004" pitchFamily="34" charset="-127"/>
              </a:rPr>
              <a:t> 5 march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D1395DA-9750-4432-BCF2-1613F5B764D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95425" y="1432893"/>
            <a:ext cx="9201150" cy="3874692"/>
          </a:xfrm>
        </p:spPr>
        <p:txBody>
          <a:bodyPr>
            <a:noAutofit/>
          </a:bodyPr>
          <a:lstStyle/>
          <a:p>
            <a:r>
              <a:rPr lang="en-GB" sz="3200" b="1" dirty="0">
                <a:latin typeface="Malgun Gothic" panose="020B0503020000020004" pitchFamily="34" charset="-127"/>
                <a:ea typeface="Malgun Gothic" panose="020B0503020000020004" pitchFamily="34" charset="-127"/>
              </a:rPr>
              <a:t>Ask </a:t>
            </a:r>
          </a:p>
          <a:p>
            <a:r>
              <a:rPr lang="en-GB" sz="3200" b="1" dirty="0">
                <a:latin typeface="Malgun Gothic" panose="020B0503020000020004" pitchFamily="34" charset="-127"/>
                <a:ea typeface="Malgun Gothic" panose="020B0503020000020004" pitchFamily="34" charset="-127"/>
              </a:rPr>
              <a:t>and it will be given to you;</a:t>
            </a:r>
          </a:p>
          <a:p>
            <a:r>
              <a:rPr lang="en-GB" sz="3200" b="1" dirty="0">
                <a:latin typeface="Malgun Gothic" panose="020B0503020000020004" pitchFamily="34" charset="-127"/>
                <a:ea typeface="Malgun Gothic" panose="020B0503020000020004" pitchFamily="34" charset="-127"/>
              </a:rPr>
              <a:t>seek </a:t>
            </a:r>
          </a:p>
          <a:p>
            <a:r>
              <a:rPr lang="en-GB" sz="3200" b="1" dirty="0">
                <a:latin typeface="Malgun Gothic" panose="020B0503020000020004" pitchFamily="34" charset="-127"/>
                <a:ea typeface="Malgun Gothic" panose="020B0503020000020004" pitchFamily="34" charset="-127"/>
              </a:rPr>
              <a:t>and you will find;</a:t>
            </a:r>
          </a:p>
          <a:p>
            <a:r>
              <a:rPr lang="en-GB" sz="3200" b="1" dirty="0">
                <a:latin typeface="Malgun Gothic" panose="020B0503020000020004" pitchFamily="34" charset="-127"/>
                <a:ea typeface="Malgun Gothic" panose="020B0503020000020004" pitchFamily="34" charset="-127"/>
              </a:rPr>
              <a:t>knock </a:t>
            </a:r>
          </a:p>
          <a:p>
            <a:r>
              <a:rPr lang="en-GB" sz="3200" b="1" dirty="0">
                <a:latin typeface="Malgun Gothic" panose="020B0503020000020004" pitchFamily="34" charset="-127"/>
                <a:ea typeface="Malgun Gothic" panose="020B0503020000020004" pitchFamily="34" charset="-127"/>
              </a:rPr>
              <a:t>and the door will be </a:t>
            </a:r>
          </a:p>
          <a:p>
            <a:r>
              <a:rPr lang="en-GB" sz="3200" b="1" dirty="0">
                <a:latin typeface="Malgun Gothic" panose="020B0503020000020004" pitchFamily="34" charset="-127"/>
                <a:ea typeface="Malgun Gothic" panose="020B0503020000020004" pitchFamily="34" charset="-127"/>
              </a:rPr>
              <a:t>opened to you.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22F4710-A206-4F27-BEA8-392A129C7A01}"/>
              </a:ext>
            </a:extLst>
          </p:cNvPr>
          <p:cNvSpPr txBox="1"/>
          <p:nvPr/>
        </p:nvSpPr>
        <p:spPr>
          <a:xfrm>
            <a:off x="9713403" y="5425107"/>
            <a:ext cx="15621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solidFill>
                  <a:schemeClr val="bg1"/>
                </a:solidFill>
                <a:latin typeface="Malgun Gothic" panose="020B0503020000020004" pitchFamily="34" charset="-127"/>
                <a:ea typeface="Malgun Gothic" panose="020B0503020000020004" pitchFamily="34" charset="-127"/>
              </a:rPr>
              <a:t>Matthew 7:7</a:t>
            </a:r>
          </a:p>
        </p:txBody>
      </p:sp>
    </p:spTree>
    <p:extLst>
      <p:ext uri="{BB962C8B-B14F-4D97-AF65-F5344CB8AC3E}">
        <p14:creationId xmlns:p14="http://schemas.microsoft.com/office/powerpoint/2010/main" val="3199576960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432A30"/>
      </a:dk2>
      <a:lt2>
        <a:srgbClr val="F2F2F0"/>
      </a:lt2>
      <a:accent1>
        <a:srgbClr val="836C9F"/>
      </a:accent1>
      <a:accent2>
        <a:srgbClr val="BDAB56"/>
      </a:accent2>
      <a:accent3>
        <a:srgbClr val="B0565D"/>
      </a:accent3>
      <a:accent4>
        <a:srgbClr val="55B1BC"/>
      </a:accent4>
      <a:accent5>
        <a:srgbClr val="4D925F"/>
      </a:accent5>
      <a:accent6>
        <a:srgbClr val="E08C4A"/>
      </a:accent6>
      <a:hlink>
        <a:srgbClr val="55B1BC"/>
      </a:hlink>
      <a:folHlink>
        <a:srgbClr val="836C9F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9270AA94-2367-4B1E-B579-26147B222BD0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6872055F5C855448FCD14E8E58885B9" ma:contentTypeVersion="12" ma:contentTypeDescription="Create a new document." ma:contentTypeScope="" ma:versionID="6ae5411fceba11338c8d894597ff6ff4">
  <xsd:schema xmlns:xsd="http://www.w3.org/2001/XMLSchema" xmlns:xs="http://www.w3.org/2001/XMLSchema" xmlns:p="http://schemas.microsoft.com/office/2006/metadata/properties" xmlns:ns2="c84c125b-b306-4971-93e8-3321679e4ad2" xmlns:ns3="5ccac9e0-9e4c-4a67-979c-7d1d52992d79" targetNamespace="http://schemas.microsoft.com/office/2006/metadata/properties" ma:root="true" ma:fieldsID="1e9c7cec536d850934fb8c826bdf7263" ns2:_="" ns3:_="">
    <xsd:import namespace="c84c125b-b306-4971-93e8-3321679e4ad2"/>
    <xsd:import namespace="5ccac9e0-9e4c-4a67-979c-7d1d52992d7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DateTaken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84c125b-b306-4971-93e8-3321679e4ad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ccac9e0-9e4c-4a67-979c-7d1d52992d79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E291B02-773E-4711-95C4-918891A13C30}">
  <ds:schemaRefs>
    <ds:schemaRef ds:uri="http://purl.org/dc/elements/1.1/"/>
    <ds:schemaRef ds:uri="http://schemas.microsoft.com/office/2006/metadata/properties"/>
    <ds:schemaRef ds:uri="http://www.w3.org/XML/1998/namespace"/>
    <ds:schemaRef ds:uri="http://schemas.microsoft.com/office/2006/documentManagement/types"/>
    <ds:schemaRef ds:uri="http://schemas.openxmlformats.org/package/2006/metadata/core-properties"/>
    <ds:schemaRef ds:uri="http://purl.org/dc/terms/"/>
    <ds:schemaRef ds:uri="http://purl.org/dc/dcmitype/"/>
    <ds:schemaRef ds:uri="http://schemas.microsoft.com/office/infopath/2007/PartnerControls"/>
    <ds:schemaRef ds:uri="5ccac9e0-9e4c-4a67-979c-7d1d52992d79"/>
    <ds:schemaRef ds:uri="c84c125b-b306-4971-93e8-3321679e4ad2"/>
  </ds:schemaRefs>
</ds:datastoreItem>
</file>

<file path=customXml/itemProps2.xml><?xml version="1.0" encoding="utf-8"?>
<ds:datastoreItem xmlns:ds="http://schemas.openxmlformats.org/officeDocument/2006/customXml" ds:itemID="{07AF3C73-1847-43EB-ADC0-E93C77688FE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09C2007-73E1-4168-9A87-E04E14DB508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84c125b-b306-4971-93e8-3321679e4ad2"/>
    <ds:schemaRef ds:uri="5ccac9e0-9e4c-4a67-979c-7d1d52992d7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{84454106-6C68-4459-84AD-7AA7F1D1681F}tf10001105</Template>
  <TotalTime>2767</TotalTime>
  <Words>1863</Words>
  <Application>Microsoft Office PowerPoint</Application>
  <PresentationFormat>Widescreen</PresentationFormat>
  <Paragraphs>259</Paragraphs>
  <Slides>47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47</vt:i4>
      </vt:variant>
    </vt:vector>
  </HeadingPairs>
  <TitlesOfParts>
    <vt:vector size="48" baseType="lpstr">
      <vt:lpstr>Crop</vt:lpstr>
      <vt:lpstr>Ash Wednesday</vt:lpstr>
      <vt:lpstr>Thurs 27 Feb</vt:lpstr>
      <vt:lpstr>fri 28 Feb</vt:lpstr>
      <vt:lpstr>sat 29 Feb</vt:lpstr>
      <vt:lpstr>First Sunday of lent </vt:lpstr>
      <vt:lpstr>Mon 2 march </vt:lpstr>
      <vt:lpstr>tues 3 march </vt:lpstr>
      <vt:lpstr>wed 4 march </vt:lpstr>
      <vt:lpstr>thurs 5 march </vt:lpstr>
      <vt:lpstr>fri 6 march </vt:lpstr>
      <vt:lpstr>sat 7 march </vt:lpstr>
      <vt:lpstr>2nd Sunday of lent </vt:lpstr>
      <vt:lpstr>Mon 9 march </vt:lpstr>
      <vt:lpstr>tues 10 march </vt:lpstr>
      <vt:lpstr>wed 11 march </vt:lpstr>
      <vt:lpstr>thurs 12 march </vt:lpstr>
      <vt:lpstr>Fri 13 march </vt:lpstr>
      <vt:lpstr>Sat 14 march </vt:lpstr>
      <vt:lpstr>3rd Sunday of lent</vt:lpstr>
      <vt:lpstr>Mon 16 march</vt:lpstr>
      <vt:lpstr>tues 17 march</vt:lpstr>
      <vt:lpstr>wed 18 march</vt:lpstr>
      <vt:lpstr>thurs 19 march</vt:lpstr>
      <vt:lpstr>fri 20 march</vt:lpstr>
      <vt:lpstr>sat 21 march</vt:lpstr>
      <vt:lpstr>4th Sunday of lent</vt:lpstr>
      <vt:lpstr>Mon 23 march</vt:lpstr>
      <vt:lpstr>tues 24 march</vt:lpstr>
      <vt:lpstr>wed 25 march</vt:lpstr>
      <vt:lpstr>Thurs 26 march</vt:lpstr>
      <vt:lpstr>fri 27 march</vt:lpstr>
      <vt:lpstr>Sat 28 march</vt:lpstr>
      <vt:lpstr>5th Sunday of lent</vt:lpstr>
      <vt:lpstr>Mon 30 march</vt:lpstr>
      <vt:lpstr>Tues 31 march</vt:lpstr>
      <vt:lpstr>Wed 1 april</vt:lpstr>
      <vt:lpstr>Thurs 2 april</vt:lpstr>
      <vt:lpstr>fri 3 april</vt:lpstr>
      <vt:lpstr>sat 4 april</vt:lpstr>
      <vt:lpstr>Palm sunday</vt:lpstr>
      <vt:lpstr>Mon 6 april</vt:lpstr>
      <vt:lpstr>tues 7 april</vt:lpstr>
      <vt:lpstr>wed 8 april</vt:lpstr>
      <vt:lpstr>Thurs 9 April mass of the lord’s supper</vt:lpstr>
      <vt:lpstr>10 April good friday</vt:lpstr>
      <vt:lpstr>11 April holy saturday</vt:lpstr>
      <vt:lpstr>12 April easter sunday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Ash Wednesday</dc:title>
  <dc:creator>Lisa Martinez</dc:creator>
  <cp:lastModifiedBy>Lisa Martinez</cp:lastModifiedBy>
  <cp:revision>13</cp:revision>
  <dcterms:created xsi:type="dcterms:W3CDTF">2020-02-19T14:06:00Z</dcterms:created>
  <dcterms:modified xsi:type="dcterms:W3CDTF">2020-02-24T09:49:15Z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0x010100C6872055F5C855448FCD14E8E58885B9</vt:lpwstr>
  </property>
</Properties>
</file>