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302" r:id="rId48"/>
    <p:sldId id="299" r:id="rId49"/>
    <p:sldId id="300" r:id="rId50"/>
    <p:sldId id="301" r:id="rId5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F6FC04-78B5-7549-B68F-834BA43C6182}" v="3" dt="2020-02-24T09:46:56.664"/>
    <p1510:client id="{5B66308F-C681-4549-8EA9-A10C361EC9B7}" v="85" dt="2020-02-21T12:13:32.6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viewProps" Target="viewProps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microsoft.com/office/2016/11/relationships/changesInfo" Target="changesInfos/changesInfo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microsoft.com/office/2015/10/relationships/revisionInfo" Target="revisionInfo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Martinez" userId="S::lisa.martinez@dioceseofshrewsbury.onmicrosoft.com::ceea00b6-b2a6-4c7f-a29c-7d318e3bed22" providerId="AD" clId="Web-{1AF6FC04-78B5-7549-B68F-834BA43C6182}"/>
    <pc:docChg chg="modSld">
      <pc:chgData name="Lisa Martinez" userId="S::lisa.martinez@dioceseofshrewsbury.onmicrosoft.com::ceea00b6-b2a6-4c7f-a29c-7d318e3bed22" providerId="AD" clId="Web-{1AF6FC04-78B5-7549-B68F-834BA43C6182}" dt="2020-02-24T09:46:56.664" v="2" actId="20577"/>
      <pc:docMkLst>
        <pc:docMk/>
      </pc:docMkLst>
      <pc:sldChg chg="modSp">
        <pc:chgData name="Lisa Martinez" userId="S::lisa.martinez@dioceseofshrewsbury.onmicrosoft.com::ceea00b6-b2a6-4c7f-a29c-7d318e3bed22" providerId="AD" clId="Web-{1AF6FC04-78B5-7549-B68F-834BA43C6182}" dt="2020-02-24T09:46:56.664" v="2" actId="20577"/>
        <pc:sldMkLst>
          <pc:docMk/>
          <pc:sldMk cId="1801140046" sldId="292"/>
        </pc:sldMkLst>
        <pc:spChg chg="mod">
          <ac:chgData name="Lisa Martinez" userId="S::lisa.martinez@dioceseofshrewsbury.onmicrosoft.com::ceea00b6-b2a6-4c7f-a29c-7d318e3bed22" providerId="AD" clId="Web-{1AF6FC04-78B5-7549-B68F-834BA43C6182}" dt="2020-02-24T09:46:56.664" v="2" actId="20577"/>
          <ac:spMkLst>
            <pc:docMk/>
            <pc:sldMk cId="1801140046" sldId="292"/>
            <ac:spMk id="3" creationId="{BD1395DA-9750-4432-BCF2-1613F5B764D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ACA1E-76AA-4C95-8FCA-3E4E9225F3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2121" y="1015068"/>
            <a:ext cx="4177717" cy="682754"/>
          </a:xfrm>
        </p:spPr>
        <p:txBody>
          <a:bodyPr/>
          <a:lstStyle/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Ash</a:t>
            </a:r>
            <a:r>
              <a:rPr lang="en-GB" sz="32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 </a:t>
            </a: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Wednesday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BA1E47-F09B-4C61-9E0B-2C9BCA46B6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31238" y="2022331"/>
            <a:ext cx="8361229" cy="2451099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  <a:cs typeface="Biome" panose="020B0502040204020203" pitchFamily="34" charset="0"/>
              </a:rPr>
              <a:t>Even now, says the Lord,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  <a:cs typeface="Biome" panose="020B0502040204020203" pitchFamily="34" charset="0"/>
              </a:rPr>
              <a:t>return to me with your whole heart.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  <a:cs typeface="Biome" panose="020B0502040204020203" pitchFamily="34" charset="0"/>
              </a:rPr>
              <a:t>Behold, now is a very acceptable time; behold, now is the day of salvation.</a:t>
            </a:r>
            <a:endParaRPr lang="en-GB" sz="3200" dirty="0">
              <a:latin typeface="Malgun Gothic" panose="020B0503020000020004" pitchFamily="34" charset="-127"/>
              <a:ea typeface="Malgun Gothic" panose="020B0503020000020004" pitchFamily="34" charset="-127"/>
              <a:cs typeface="Biome" panose="020B050204020402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B626D0-6202-4276-849C-BC6DC686932C}"/>
              </a:ext>
            </a:extLst>
          </p:cNvPr>
          <p:cNvSpPr txBox="1"/>
          <p:nvPr/>
        </p:nvSpPr>
        <p:spPr>
          <a:xfrm>
            <a:off x="9328558" y="5418723"/>
            <a:ext cx="19608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2 Corinthians 6:2</a:t>
            </a:r>
          </a:p>
        </p:txBody>
      </p:sp>
    </p:spTree>
    <p:extLst>
      <p:ext uri="{BB962C8B-B14F-4D97-AF65-F5344CB8AC3E}">
        <p14:creationId xmlns:p14="http://schemas.microsoft.com/office/powerpoint/2010/main" val="1419806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5B05F-C477-4823-A2DB-EE14BE2E3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7367" y="952227"/>
            <a:ext cx="2515066" cy="585605"/>
          </a:xfrm>
        </p:spPr>
        <p:txBody>
          <a:bodyPr/>
          <a:lstStyle/>
          <a:p>
            <a:pPr algn="l"/>
            <a:r>
              <a:rPr lang="en-GB" sz="2400" dirty="0" err="1">
                <a:latin typeface="Malgun Gothic" panose="020B0503020000020004" pitchFamily="34" charset="-127"/>
                <a:ea typeface="Malgun Gothic" panose="020B0503020000020004" pitchFamily="34" charset="-127"/>
              </a:rPr>
              <a:t>fri</a:t>
            </a:r>
            <a:r>
              <a:rPr lang="en-GB" sz="2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 6 march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395DA-9750-4432-BCF2-1613F5B76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5425" y="1895912"/>
            <a:ext cx="9201150" cy="2759978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Cast away from you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all the crimes you have committed,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says the LORD,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and make for yourselves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a new heart and a new spirit.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2F4710-A206-4F27-BEA8-392A129C7A01}"/>
              </a:ext>
            </a:extLst>
          </p:cNvPr>
          <p:cNvSpPr txBox="1"/>
          <p:nvPr/>
        </p:nvSpPr>
        <p:spPr>
          <a:xfrm>
            <a:off x="9721792" y="5391475"/>
            <a:ext cx="1562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Ezekiel 18:31</a:t>
            </a:r>
          </a:p>
        </p:txBody>
      </p:sp>
    </p:spTree>
    <p:extLst>
      <p:ext uri="{BB962C8B-B14F-4D97-AF65-F5344CB8AC3E}">
        <p14:creationId xmlns:p14="http://schemas.microsoft.com/office/powerpoint/2010/main" val="454752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5B05F-C477-4823-A2DB-EE14BE2E3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5422" y="1041046"/>
            <a:ext cx="2473121" cy="468159"/>
          </a:xfrm>
        </p:spPr>
        <p:txBody>
          <a:bodyPr/>
          <a:lstStyle/>
          <a:p>
            <a:pPr algn="l"/>
            <a:r>
              <a:rPr lang="en-GB" sz="2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sat 7 march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395DA-9750-4432-BCF2-1613F5B76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5425" y="1627463"/>
            <a:ext cx="9201150" cy="4303901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‘You have heard that it was said,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you shall love your neighbour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and hate your enemy.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But I say to you, love your enemies,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and pray for those who persecute you,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that you may be children of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your heavenly Father’.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2F4710-A206-4F27-BEA8-392A129C7A01}"/>
              </a:ext>
            </a:extLst>
          </p:cNvPr>
          <p:cNvSpPr txBox="1"/>
          <p:nvPr/>
        </p:nvSpPr>
        <p:spPr>
          <a:xfrm>
            <a:off x="9613784" y="5399864"/>
            <a:ext cx="1703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Matthew 5:43</a:t>
            </a:r>
          </a:p>
        </p:txBody>
      </p:sp>
    </p:spTree>
    <p:extLst>
      <p:ext uri="{BB962C8B-B14F-4D97-AF65-F5344CB8AC3E}">
        <p14:creationId xmlns:p14="http://schemas.microsoft.com/office/powerpoint/2010/main" val="4058490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5B05F-C477-4823-A2DB-EE14BE2E3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198" y="980604"/>
            <a:ext cx="4478092" cy="729126"/>
          </a:xfrm>
        </p:spPr>
        <p:txBody>
          <a:bodyPr/>
          <a:lstStyle/>
          <a:p>
            <a:pPr algn="l"/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2</a:t>
            </a:r>
            <a:r>
              <a:rPr lang="en-GB" sz="3200" b="1" baseline="300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nd</a:t>
            </a: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 Sunday of lent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395DA-9750-4432-BCF2-1613F5B76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5397" y="1928193"/>
            <a:ext cx="9301206" cy="3827003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We wait in hope for the </a:t>
            </a:r>
            <a:r>
              <a:rPr lang="en-GB" sz="3200" b="1" cap="small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Lord</a:t>
            </a: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;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he is our help and our shield.</a:t>
            </a:r>
            <a:b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In him our hearts rejoice,</a:t>
            </a:r>
            <a:b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    for we trust in his holy name.</a:t>
            </a:r>
            <a:b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May your unfailing love be with us </a:t>
            </a:r>
            <a:r>
              <a:rPr lang="en-GB" sz="3200" b="1" cap="small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Lord</a:t>
            </a: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,</a:t>
            </a:r>
            <a:b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    even as we put our hope in you.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2F4710-A206-4F27-BEA8-392A129C7A01}"/>
              </a:ext>
            </a:extLst>
          </p:cNvPr>
          <p:cNvSpPr txBox="1"/>
          <p:nvPr/>
        </p:nvSpPr>
        <p:spPr>
          <a:xfrm>
            <a:off x="9454393" y="5416642"/>
            <a:ext cx="18882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Psalm 33:20-22</a:t>
            </a:r>
          </a:p>
        </p:txBody>
      </p:sp>
    </p:spTree>
    <p:extLst>
      <p:ext uri="{BB962C8B-B14F-4D97-AF65-F5344CB8AC3E}">
        <p14:creationId xmlns:p14="http://schemas.microsoft.com/office/powerpoint/2010/main" val="2806323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5B05F-C477-4823-A2DB-EE14BE2E3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5421" y="958282"/>
            <a:ext cx="2884183" cy="602383"/>
          </a:xfrm>
        </p:spPr>
        <p:txBody>
          <a:bodyPr/>
          <a:lstStyle/>
          <a:p>
            <a:pPr algn="l"/>
            <a:r>
              <a:rPr lang="en-GB" sz="2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Mon 9 march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395DA-9750-4432-BCF2-1613F5B76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5397" y="1519693"/>
            <a:ext cx="9301206" cy="3818614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‘Forgive and you will be forgiven.</a:t>
            </a:r>
            <a:b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Give and gifts will be given to you;</a:t>
            </a:r>
            <a:b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a good measure, packed together,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shaken down, and overflowing,</a:t>
            </a:r>
            <a:b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will be poured into your lap.</a:t>
            </a:r>
            <a:b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For the measure with which you measure</a:t>
            </a:r>
            <a:b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will in return be measured out to you.’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2F4710-A206-4F27-BEA8-392A129C7A01}"/>
              </a:ext>
            </a:extLst>
          </p:cNvPr>
          <p:cNvSpPr txBox="1"/>
          <p:nvPr/>
        </p:nvSpPr>
        <p:spPr>
          <a:xfrm>
            <a:off x="9679847" y="5399864"/>
            <a:ext cx="1562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Luke 6:37-38</a:t>
            </a:r>
          </a:p>
        </p:txBody>
      </p:sp>
    </p:spTree>
    <p:extLst>
      <p:ext uri="{BB962C8B-B14F-4D97-AF65-F5344CB8AC3E}">
        <p14:creationId xmlns:p14="http://schemas.microsoft.com/office/powerpoint/2010/main" val="1991542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5B05F-C477-4823-A2DB-EE14BE2E3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8977" y="972312"/>
            <a:ext cx="3068740" cy="585605"/>
          </a:xfrm>
        </p:spPr>
        <p:txBody>
          <a:bodyPr/>
          <a:lstStyle/>
          <a:p>
            <a:pPr algn="l"/>
            <a:r>
              <a:rPr lang="en-GB" sz="2400" dirty="0" err="1">
                <a:latin typeface="Malgun Gothic" panose="020B0503020000020004" pitchFamily="34" charset="-127"/>
                <a:ea typeface="Malgun Gothic" panose="020B0503020000020004" pitchFamily="34" charset="-127"/>
              </a:rPr>
              <a:t>tues</a:t>
            </a:r>
            <a:r>
              <a:rPr lang="en-GB" sz="2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 10 march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395DA-9750-4432-BCF2-1613F5B76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5397" y="1700056"/>
            <a:ext cx="9301206" cy="3457887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Come, let’s talk this over, says the Lord;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no matter how deep the stain of your sins,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I can take it out and make you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as clean as freshly fallen snow.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Even if you are stained as red as crimson,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I can make you white as wool!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2F4710-A206-4F27-BEA8-392A129C7A01}"/>
              </a:ext>
            </a:extLst>
          </p:cNvPr>
          <p:cNvSpPr txBox="1"/>
          <p:nvPr/>
        </p:nvSpPr>
        <p:spPr>
          <a:xfrm>
            <a:off x="9815119" y="5399864"/>
            <a:ext cx="13086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Isaiah 1:18</a:t>
            </a:r>
          </a:p>
        </p:txBody>
      </p:sp>
    </p:spTree>
    <p:extLst>
      <p:ext uri="{BB962C8B-B14F-4D97-AF65-F5344CB8AC3E}">
        <p14:creationId xmlns:p14="http://schemas.microsoft.com/office/powerpoint/2010/main" val="392081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5B05F-C477-4823-A2DB-EE14BE2E3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8976" y="922789"/>
            <a:ext cx="2942907" cy="610772"/>
          </a:xfrm>
        </p:spPr>
        <p:txBody>
          <a:bodyPr/>
          <a:lstStyle/>
          <a:p>
            <a:pPr algn="l"/>
            <a:r>
              <a:rPr lang="en-GB" sz="2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wed 11 march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395DA-9750-4432-BCF2-1613F5B76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5397" y="2178516"/>
            <a:ext cx="9301206" cy="2500968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Free me from the hands of those who hate me and from those who try to hurt me.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Make Your face shine upon Your servant.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Save me in Your loving-kindness.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2F4710-A206-4F27-BEA8-392A129C7A01}"/>
              </a:ext>
            </a:extLst>
          </p:cNvPr>
          <p:cNvSpPr txBox="1"/>
          <p:nvPr/>
        </p:nvSpPr>
        <p:spPr>
          <a:xfrm>
            <a:off x="9454394" y="5408253"/>
            <a:ext cx="1804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Psalm 31:15-16</a:t>
            </a:r>
          </a:p>
        </p:txBody>
      </p:sp>
    </p:spTree>
    <p:extLst>
      <p:ext uri="{BB962C8B-B14F-4D97-AF65-F5344CB8AC3E}">
        <p14:creationId xmlns:p14="http://schemas.microsoft.com/office/powerpoint/2010/main" val="33820688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5B05F-C477-4823-A2DB-EE14BE2E3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588" y="964734"/>
            <a:ext cx="3077130" cy="593994"/>
          </a:xfrm>
        </p:spPr>
        <p:txBody>
          <a:bodyPr/>
          <a:lstStyle/>
          <a:p>
            <a:pPr algn="l"/>
            <a:r>
              <a:rPr lang="en-GB" sz="2400" dirty="0" err="1">
                <a:latin typeface="Malgun Gothic" panose="020B0503020000020004" pitchFamily="34" charset="-127"/>
                <a:ea typeface="Malgun Gothic" panose="020B0503020000020004" pitchFamily="34" charset="-127"/>
              </a:rPr>
              <a:t>thurs</a:t>
            </a:r>
            <a:r>
              <a:rPr lang="en-GB" sz="2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 12 march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395DA-9750-4432-BCF2-1613F5B76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839" y="1756444"/>
            <a:ext cx="9301206" cy="3345111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‘I the </a:t>
            </a:r>
            <a:r>
              <a:rPr lang="en-GB" sz="3200" b="1" cap="small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Lord</a:t>
            </a: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 search the heart</a:t>
            </a:r>
            <a:b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    and examine the mind,</a:t>
            </a:r>
            <a:b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to reward each person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according to their conduct,</a:t>
            </a:r>
            <a:b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    according to what their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deeds deserve’.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2F4710-A206-4F27-BEA8-392A129C7A01}"/>
              </a:ext>
            </a:extLst>
          </p:cNvPr>
          <p:cNvSpPr txBox="1"/>
          <p:nvPr/>
        </p:nvSpPr>
        <p:spPr>
          <a:xfrm>
            <a:off x="9513116" y="5402510"/>
            <a:ext cx="1661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Jeremiah 17:10</a:t>
            </a:r>
          </a:p>
        </p:txBody>
      </p:sp>
    </p:spTree>
    <p:extLst>
      <p:ext uri="{BB962C8B-B14F-4D97-AF65-F5344CB8AC3E}">
        <p14:creationId xmlns:p14="http://schemas.microsoft.com/office/powerpoint/2010/main" val="18741203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5B05F-C477-4823-A2DB-EE14BE2E3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7366" y="1124125"/>
            <a:ext cx="3018408" cy="415254"/>
          </a:xfrm>
        </p:spPr>
        <p:txBody>
          <a:bodyPr/>
          <a:lstStyle/>
          <a:p>
            <a:pPr algn="l"/>
            <a:r>
              <a:rPr lang="en-GB" sz="2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Fri 13 march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395DA-9750-4432-BCF2-1613F5B76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5397" y="1970888"/>
            <a:ext cx="9301206" cy="2916224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God so loved the world that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he gave his only-begotten Son;</a:t>
            </a:r>
            <a:b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so that everyone who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believes in him might have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eternal life.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2F4710-A206-4F27-BEA8-392A129C7A01}"/>
              </a:ext>
            </a:extLst>
          </p:cNvPr>
          <p:cNvSpPr txBox="1"/>
          <p:nvPr/>
        </p:nvSpPr>
        <p:spPr>
          <a:xfrm>
            <a:off x="9991244" y="5385732"/>
            <a:ext cx="1661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John 3:16</a:t>
            </a:r>
          </a:p>
        </p:txBody>
      </p:sp>
    </p:spTree>
    <p:extLst>
      <p:ext uri="{BB962C8B-B14F-4D97-AF65-F5344CB8AC3E}">
        <p14:creationId xmlns:p14="http://schemas.microsoft.com/office/powerpoint/2010/main" val="29851738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5B05F-C477-4823-A2DB-EE14BE2E3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7365" y="974747"/>
            <a:ext cx="2590569" cy="560438"/>
          </a:xfrm>
        </p:spPr>
        <p:txBody>
          <a:bodyPr/>
          <a:lstStyle/>
          <a:p>
            <a:pPr algn="l"/>
            <a:r>
              <a:rPr lang="en-GB" sz="2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Sat 14 march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395DA-9750-4432-BCF2-1613F5B76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5397" y="1660208"/>
            <a:ext cx="9301206" cy="3537584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Where is another God like you,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who pardons the sins of his people?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Once again you will have compassion on us.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You will tread our sins beneath your feet;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you will throw them into the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depths of the ocean! </a:t>
            </a: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2F4710-A206-4F27-BEA8-392A129C7A01}"/>
              </a:ext>
            </a:extLst>
          </p:cNvPr>
          <p:cNvSpPr txBox="1"/>
          <p:nvPr/>
        </p:nvSpPr>
        <p:spPr>
          <a:xfrm>
            <a:off x="9580184" y="5419288"/>
            <a:ext cx="1661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Micah 7:18-19 </a:t>
            </a:r>
          </a:p>
        </p:txBody>
      </p:sp>
    </p:spTree>
    <p:extLst>
      <p:ext uri="{BB962C8B-B14F-4D97-AF65-F5344CB8AC3E}">
        <p14:creationId xmlns:p14="http://schemas.microsoft.com/office/powerpoint/2010/main" val="12711829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5B05F-C477-4823-A2DB-EE14BE2E3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198" y="1068650"/>
            <a:ext cx="4436147" cy="560438"/>
          </a:xfrm>
        </p:spPr>
        <p:txBody>
          <a:bodyPr/>
          <a:lstStyle/>
          <a:p>
            <a:pPr algn="l"/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3</a:t>
            </a:r>
            <a:r>
              <a:rPr lang="en-GB" sz="3200" b="1" baseline="300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rd</a:t>
            </a: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 Sunday of lent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395DA-9750-4432-BCF2-1613F5B76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5397" y="1815404"/>
            <a:ext cx="9301206" cy="3428528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This hope does not disappoint us, for God has poured out his love into our hearts by means of the Holy Spirit, who is God's gift to us.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But God has shown us how much he loves us—it was while we were still sinners that Christ died for us! </a:t>
            </a: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2F4710-A206-4F27-BEA8-392A129C7A01}"/>
              </a:ext>
            </a:extLst>
          </p:cNvPr>
          <p:cNvSpPr txBox="1"/>
          <p:nvPr/>
        </p:nvSpPr>
        <p:spPr>
          <a:xfrm>
            <a:off x="9580184" y="5419288"/>
            <a:ext cx="1661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Romans 5:5-8</a:t>
            </a:r>
          </a:p>
        </p:txBody>
      </p:sp>
    </p:spTree>
    <p:extLst>
      <p:ext uri="{BB962C8B-B14F-4D97-AF65-F5344CB8AC3E}">
        <p14:creationId xmlns:p14="http://schemas.microsoft.com/office/powerpoint/2010/main" val="2641859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5B05F-C477-4823-A2DB-EE14BE2E3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5001" y="1132513"/>
            <a:ext cx="2536155" cy="432499"/>
          </a:xfrm>
        </p:spPr>
        <p:txBody>
          <a:bodyPr/>
          <a:lstStyle/>
          <a:p>
            <a:pPr algn="l"/>
            <a:r>
              <a:rPr lang="en-GB" sz="2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Thurs 27 Feb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395DA-9750-4432-BCF2-1613F5B76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6550" y="2308339"/>
            <a:ext cx="8674100" cy="2241321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If you obey the commandments of the LORD, loving him and walking in his ways, you will live and the LORD will bless you in the land you are entering.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2F4710-A206-4F27-BEA8-392A129C7A01}"/>
              </a:ext>
            </a:extLst>
          </p:cNvPr>
          <p:cNvSpPr txBox="1"/>
          <p:nvPr/>
        </p:nvSpPr>
        <p:spPr>
          <a:xfrm>
            <a:off x="9119299" y="5418822"/>
            <a:ext cx="2171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Deuteronomy 30:16</a:t>
            </a:r>
          </a:p>
        </p:txBody>
      </p:sp>
    </p:spTree>
    <p:extLst>
      <p:ext uri="{BB962C8B-B14F-4D97-AF65-F5344CB8AC3E}">
        <p14:creationId xmlns:p14="http://schemas.microsoft.com/office/powerpoint/2010/main" val="22279094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5B05F-C477-4823-A2DB-EE14BE2E3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5754" y="1078967"/>
            <a:ext cx="2959685" cy="427838"/>
          </a:xfrm>
        </p:spPr>
        <p:txBody>
          <a:bodyPr/>
          <a:lstStyle/>
          <a:p>
            <a:pPr algn="l"/>
            <a:r>
              <a:rPr lang="en-GB" sz="2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Mon 16 march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395DA-9750-4432-BCF2-1613F5B76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5397" y="2153958"/>
            <a:ext cx="9301206" cy="2395869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Send me your light and truth.</a:t>
            </a:r>
            <a:b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    They will guide me.</a:t>
            </a:r>
            <a:b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Lead me to your holy mountain,</a:t>
            </a:r>
            <a:b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    Lead me to where you live.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2F4710-A206-4F27-BEA8-392A129C7A01}"/>
              </a:ext>
            </a:extLst>
          </p:cNvPr>
          <p:cNvSpPr txBox="1"/>
          <p:nvPr/>
        </p:nvSpPr>
        <p:spPr>
          <a:xfrm>
            <a:off x="9915743" y="5410899"/>
            <a:ext cx="1661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Psalm 43:3</a:t>
            </a:r>
          </a:p>
        </p:txBody>
      </p:sp>
    </p:spTree>
    <p:extLst>
      <p:ext uri="{BB962C8B-B14F-4D97-AF65-F5344CB8AC3E}">
        <p14:creationId xmlns:p14="http://schemas.microsoft.com/office/powerpoint/2010/main" val="13646509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5B05F-C477-4823-A2DB-EE14BE2E3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198" y="1098958"/>
            <a:ext cx="2875795" cy="427837"/>
          </a:xfrm>
        </p:spPr>
        <p:txBody>
          <a:bodyPr/>
          <a:lstStyle/>
          <a:p>
            <a:pPr algn="l"/>
            <a:r>
              <a:rPr lang="en-GB" sz="2400" dirty="0" err="1">
                <a:latin typeface="Malgun Gothic" panose="020B0503020000020004" pitchFamily="34" charset="-127"/>
                <a:ea typeface="Malgun Gothic" panose="020B0503020000020004" pitchFamily="34" charset="-127"/>
              </a:rPr>
              <a:t>tues</a:t>
            </a:r>
            <a:r>
              <a:rPr lang="en-GB" sz="2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 17 march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395DA-9750-4432-BCF2-1613F5B76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5397" y="1526795"/>
            <a:ext cx="9301206" cy="3951215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And now we follow you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with our whole heart,</a:t>
            </a:r>
            <a:b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    we fear you and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we seek your face.</a:t>
            </a:r>
            <a:b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Do not put us to shame,</a:t>
            </a:r>
            <a:b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    but deal with us in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your kindness and great mercy.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2F4710-A206-4F27-BEA8-392A129C7A01}"/>
              </a:ext>
            </a:extLst>
          </p:cNvPr>
          <p:cNvSpPr txBox="1"/>
          <p:nvPr/>
        </p:nvSpPr>
        <p:spPr>
          <a:xfrm>
            <a:off x="9580184" y="5419288"/>
            <a:ext cx="1661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Daniel 3:41-42</a:t>
            </a:r>
          </a:p>
        </p:txBody>
      </p:sp>
    </p:spTree>
    <p:extLst>
      <p:ext uri="{BB962C8B-B14F-4D97-AF65-F5344CB8AC3E}">
        <p14:creationId xmlns:p14="http://schemas.microsoft.com/office/powerpoint/2010/main" val="18006385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5B05F-C477-4823-A2DB-EE14BE2E3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199" y="1098958"/>
            <a:ext cx="2649292" cy="427838"/>
          </a:xfrm>
        </p:spPr>
        <p:txBody>
          <a:bodyPr/>
          <a:lstStyle/>
          <a:p>
            <a:pPr algn="l"/>
            <a:r>
              <a:rPr lang="en-GB" sz="2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wed 18 march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395DA-9750-4432-BCF2-1613F5B76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5397" y="1620698"/>
            <a:ext cx="9301206" cy="3951215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Whoever breaks one of the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least of these commandments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and teaches others to do the same,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will be called least in the kingdom of heaven; but whoever does them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and teaches them will be called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great in the kingdom of heaven.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2F4710-A206-4F27-BEA8-392A129C7A01}"/>
              </a:ext>
            </a:extLst>
          </p:cNvPr>
          <p:cNvSpPr txBox="1"/>
          <p:nvPr/>
        </p:nvSpPr>
        <p:spPr>
          <a:xfrm>
            <a:off x="9580184" y="5419288"/>
            <a:ext cx="1661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Matthew 5:19</a:t>
            </a:r>
          </a:p>
        </p:txBody>
      </p:sp>
    </p:spTree>
    <p:extLst>
      <p:ext uri="{BB962C8B-B14F-4D97-AF65-F5344CB8AC3E}">
        <p14:creationId xmlns:p14="http://schemas.microsoft.com/office/powerpoint/2010/main" val="12920558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5B05F-C477-4823-A2DB-EE14BE2E3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199" y="1098958"/>
            <a:ext cx="2900962" cy="427838"/>
          </a:xfrm>
        </p:spPr>
        <p:txBody>
          <a:bodyPr/>
          <a:lstStyle/>
          <a:p>
            <a:pPr algn="l"/>
            <a:r>
              <a:rPr lang="en-GB" sz="2400" dirty="0" err="1">
                <a:latin typeface="Malgun Gothic" panose="020B0503020000020004" pitchFamily="34" charset="-127"/>
                <a:ea typeface="Malgun Gothic" panose="020B0503020000020004" pitchFamily="34" charset="-127"/>
              </a:rPr>
              <a:t>thurs</a:t>
            </a:r>
            <a:r>
              <a:rPr lang="en-GB" sz="2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 19 march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395DA-9750-4432-BCF2-1613F5B76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5397" y="1824606"/>
            <a:ext cx="9301206" cy="3208788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Your love and kindness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are forever;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your truth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is as enduring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as the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heavens.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2F4710-A206-4F27-BEA8-392A129C7A01}"/>
              </a:ext>
            </a:extLst>
          </p:cNvPr>
          <p:cNvSpPr txBox="1"/>
          <p:nvPr/>
        </p:nvSpPr>
        <p:spPr>
          <a:xfrm>
            <a:off x="9915743" y="5402636"/>
            <a:ext cx="1661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Psalm 89:2</a:t>
            </a:r>
          </a:p>
        </p:txBody>
      </p:sp>
    </p:spTree>
    <p:extLst>
      <p:ext uri="{BB962C8B-B14F-4D97-AF65-F5344CB8AC3E}">
        <p14:creationId xmlns:p14="http://schemas.microsoft.com/office/powerpoint/2010/main" val="27016373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5B05F-C477-4823-A2DB-EE14BE2E3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198" y="1098958"/>
            <a:ext cx="2557013" cy="436227"/>
          </a:xfrm>
        </p:spPr>
        <p:txBody>
          <a:bodyPr/>
          <a:lstStyle/>
          <a:p>
            <a:pPr algn="l"/>
            <a:r>
              <a:rPr lang="en-GB" sz="2400" dirty="0" err="1">
                <a:latin typeface="Malgun Gothic" panose="020B0503020000020004" pitchFamily="34" charset="-127"/>
                <a:ea typeface="Malgun Gothic" panose="020B0503020000020004" pitchFamily="34" charset="-127"/>
              </a:rPr>
              <a:t>fri</a:t>
            </a:r>
            <a:r>
              <a:rPr lang="en-GB" sz="2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 20 march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395DA-9750-4432-BCF2-1613F5B76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5397" y="1602468"/>
            <a:ext cx="9301206" cy="3916584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Jesus answered, ‘The Lord our God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is the only Lord.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So love the Lord your God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with all your heart,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with all your soul,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with all your mind,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with all your strength’.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2F4710-A206-4F27-BEA8-392A129C7A01}"/>
              </a:ext>
            </a:extLst>
          </p:cNvPr>
          <p:cNvSpPr txBox="1"/>
          <p:nvPr/>
        </p:nvSpPr>
        <p:spPr>
          <a:xfrm>
            <a:off x="9538238" y="5371948"/>
            <a:ext cx="1661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Mark 12:29-30</a:t>
            </a:r>
          </a:p>
        </p:txBody>
      </p:sp>
    </p:spTree>
    <p:extLst>
      <p:ext uri="{BB962C8B-B14F-4D97-AF65-F5344CB8AC3E}">
        <p14:creationId xmlns:p14="http://schemas.microsoft.com/office/powerpoint/2010/main" val="23397651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5B05F-C477-4823-A2DB-EE14BE2E3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199" y="1098958"/>
            <a:ext cx="2783516" cy="427838"/>
          </a:xfrm>
        </p:spPr>
        <p:txBody>
          <a:bodyPr/>
          <a:lstStyle/>
          <a:p>
            <a:pPr algn="l"/>
            <a:r>
              <a:rPr lang="en-GB" sz="2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sat 21 march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395DA-9750-4432-BCF2-1613F5B76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5397" y="2871217"/>
            <a:ext cx="9301206" cy="736049"/>
          </a:xfrm>
        </p:spPr>
        <p:txBody>
          <a:bodyPr>
            <a:noAutofit/>
          </a:bodyPr>
          <a:lstStyle/>
          <a:p>
            <a:r>
              <a:rPr lang="en-GB" sz="40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‘O God, be merciful to me a sinner’.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2F4710-A206-4F27-BEA8-392A129C7A01}"/>
              </a:ext>
            </a:extLst>
          </p:cNvPr>
          <p:cNvSpPr txBox="1"/>
          <p:nvPr/>
        </p:nvSpPr>
        <p:spPr>
          <a:xfrm>
            <a:off x="9915743" y="5413893"/>
            <a:ext cx="1661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Luke 18:13</a:t>
            </a:r>
          </a:p>
        </p:txBody>
      </p:sp>
    </p:spTree>
    <p:extLst>
      <p:ext uri="{BB962C8B-B14F-4D97-AF65-F5344CB8AC3E}">
        <p14:creationId xmlns:p14="http://schemas.microsoft.com/office/powerpoint/2010/main" val="41548718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5B05F-C477-4823-A2DB-EE14BE2E3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197" y="1098958"/>
            <a:ext cx="4402591" cy="530130"/>
          </a:xfrm>
        </p:spPr>
        <p:txBody>
          <a:bodyPr/>
          <a:lstStyle/>
          <a:p>
            <a:pPr algn="l"/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4</a:t>
            </a:r>
            <a:r>
              <a:rPr lang="en-GB" sz="3200" b="1" baseline="300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th</a:t>
            </a: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 Sunday of lent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395DA-9750-4432-BCF2-1613F5B76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5397" y="1767574"/>
            <a:ext cx="9301206" cy="3322852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For the </a:t>
            </a:r>
            <a:r>
              <a:rPr lang="en-GB" sz="3200" b="1" cap="small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Lord</a:t>
            </a: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 does not look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at things the way man does.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For man looks at the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outward appearance,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but the </a:t>
            </a:r>
            <a:r>
              <a:rPr lang="en-GB" sz="3200" b="1" cap="small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Lord</a:t>
            </a: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 looks at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the heart.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2F4710-A206-4F27-BEA8-392A129C7A01}"/>
              </a:ext>
            </a:extLst>
          </p:cNvPr>
          <p:cNvSpPr txBox="1"/>
          <p:nvPr/>
        </p:nvSpPr>
        <p:spPr>
          <a:xfrm>
            <a:off x="9588573" y="5430671"/>
            <a:ext cx="1661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1 Samuel 16:7</a:t>
            </a:r>
          </a:p>
        </p:txBody>
      </p:sp>
    </p:spTree>
    <p:extLst>
      <p:ext uri="{BB962C8B-B14F-4D97-AF65-F5344CB8AC3E}">
        <p14:creationId xmlns:p14="http://schemas.microsoft.com/office/powerpoint/2010/main" val="9774645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5B05F-C477-4823-A2DB-EE14BE2E3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198" y="1098958"/>
            <a:ext cx="3051964" cy="469783"/>
          </a:xfrm>
        </p:spPr>
        <p:txBody>
          <a:bodyPr/>
          <a:lstStyle/>
          <a:p>
            <a:pPr algn="l"/>
            <a:r>
              <a:rPr lang="en-GB" sz="2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Mon 23 march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395DA-9750-4432-BCF2-1613F5B76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5397" y="1696268"/>
            <a:ext cx="9301206" cy="3865633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You turned my mourning into dancing.</a:t>
            </a:r>
            <a:b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You removed my sackcloth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and clothed me with joy,</a:t>
            </a:r>
            <a:b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so that my whole being may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make music to you and not be silent.</a:t>
            </a:r>
            <a:b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O </a:t>
            </a:r>
            <a:r>
              <a:rPr lang="en-GB" sz="3200" b="1" cap="small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Lord</a:t>
            </a: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 my God,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I thank you forever.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2F4710-A206-4F27-BEA8-392A129C7A01}"/>
              </a:ext>
            </a:extLst>
          </p:cNvPr>
          <p:cNvSpPr txBox="1"/>
          <p:nvPr/>
        </p:nvSpPr>
        <p:spPr>
          <a:xfrm>
            <a:off x="9471128" y="5422282"/>
            <a:ext cx="1661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Psalm 30:11-12</a:t>
            </a:r>
          </a:p>
        </p:txBody>
      </p:sp>
    </p:spTree>
    <p:extLst>
      <p:ext uri="{BB962C8B-B14F-4D97-AF65-F5344CB8AC3E}">
        <p14:creationId xmlns:p14="http://schemas.microsoft.com/office/powerpoint/2010/main" val="37378250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5B05F-C477-4823-A2DB-EE14BE2E3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197" y="1098958"/>
            <a:ext cx="3043575" cy="419449"/>
          </a:xfrm>
        </p:spPr>
        <p:txBody>
          <a:bodyPr/>
          <a:lstStyle/>
          <a:p>
            <a:pPr algn="l"/>
            <a:r>
              <a:rPr lang="en-GB" sz="2400" dirty="0" err="1">
                <a:latin typeface="Malgun Gothic" panose="020B0503020000020004" pitchFamily="34" charset="-127"/>
                <a:ea typeface="Malgun Gothic" panose="020B0503020000020004" pitchFamily="34" charset="-127"/>
              </a:rPr>
              <a:t>tues</a:t>
            </a:r>
            <a:r>
              <a:rPr lang="en-GB" sz="2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 24 march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395DA-9750-4432-BCF2-1613F5B76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5397" y="2034822"/>
            <a:ext cx="9301206" cy="2984789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God is our protection and our strength.</a:t>
            </a:r>
            <a:b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    He always helps in times of trouble.</a:t>
            </a:r>
            <a:b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So we will not be afraid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even if the earth shakes,</a:t>
            </a:r>
            <a:b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    or the mountains fall into the sea.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2F4710-A206-4F27-BEA8-392A129C7A01}"/>
              </a:ext>
            </a:extLst>
          </p:cNvPr>
          <p:cNvSpPr txBox="1"/>
          <p:nvPr/>
        </p:nvSpPr>
        <p:spPr>
          <a:xfrm>
            <a:off x="9697631" y="5366749"/>
            <a:ext cx="1661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Psalm 46:1-3</a:t>
            </a:r>
          </a:p>
        </p:txBody>
      </p:sp>
    </p:spTree>
    <p:extLst>
      <p:ext uri="{BB962C8B-B14F-4D97-AF65-F5344CB8AC3E}">
        <p14:creationId xmlns:p14="http://schemas.microsoft.com/office/powerpoint/2010/main" val="31980142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5B05F-C477-4823-A2DB-EE14BE2E3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197" y="1098958"/>
            <a:ext cx="2900963" cy="486561"/>
          </a:xfrm>
        </p:spPr>
        <p:txBody>
          <a:bodyPr/>
          <a:lstStyle/>
          <a:p>
            <a:pPr algn="l"/>
            <a:r>
              <a:rPr lang="en-GB" sz="2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wed 25 march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395DA-9750-4432-BCF2-1613F5B76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9901" y="2841298"/>
            <a:ext cx="10175846" cy="1015068"/>
          </a:xfrm>
        </p:spPr>
        <p:txBody>
          <a:bodyPr>
            <a:noAutofit/>
          </a:bodyPr>
          <a:lstStyle/>
          <a:p>
            <a:r>
              <a:rPr lang="en-GB" sz="36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“For with God nothing will be impossible”.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2F4710-A206-4F27-BEA8-392A129C7A01}"/>
              </a:ext>
            </a:extLst>
          </p:cNvPr>
          <p:cNvSpPr txBox="1"/>
          <p:nvPr/>
        </p:nvSpPr>
        <p:spPr>
          <a:xfrm>
            <a:off x="9999635" y="5405504"/>
            <a:ext cx="1661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Luke 1:37</a:t>
            </a:r>
          </a:p>
        </p:txBody>
      </p:sp>
    </p:spTree>
    <p:extLst>
      <p:ext uri="{BB962C8B-B14F-4D97-AF65-F5344CB8AC3E}">
        <p14:creationId xmlns:p14="http://schemas.microsoft.com/office/powerpoint/2010/main" val="1645887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5B05F-C477-4823-A2DB-EE14BE2E3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0844" y="960744"/>
            <a:ext cx="2147581" cy="553574"/>
          </a:xfrm>
        </p:spPr>
        <p:txBody>
          <a:bodyPr/>
          <a:lstStyle/>
          <a:p>
            <a:r>
              <a:rPr lang="en-GB" sz="2400" dirty="0" err="1">
                <a:latin typeface="Malgun Gothic" panose="020B0503020000020004" pitchFamily="34" charset="-127"/>
                <a:ea typeface="Malgun Gothic" panose="020B0503020000020004" pitchFamily="34" charset="-127"/>
              </a:rPr>
              <a:t>fri</a:t>
            </a:r>
            <a:r>
              <a:rPr lang="en-GB" sz="2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 28 Feb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395DA-9750-4432-BCF2-1613F5B76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44650" y="1969785"/>
            <a:ext cx="8674100" cy="2720861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Have mercy on me, O God, in your goodness; in the greatness of your compassion wipe out my offense.</a:t>
            </a:r>
            <a:b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Thoroughly wash me from my guilt</a:t>
            </a:r>
            <a:b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and of my sin cleanse me.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2F4710-A206-4F27-BEA8-392A129C7A01}"/>
              </a:ext>
            </a:extLst>
          </p:cNvPr>
          <p:cNvSpPr txBox="1"/>
          <p:nvPr/>
        </p:nvSpPr>
        <p:spPr>
          <a:xfrm>
            <a:off x="9858171" y="5406122"/>
            <a:ext cx="157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Psalm 51:3</a:t>
            </a:r>
          </a:p>
        </p:txBody>
      </p:sp>
    </p:spTree>
    <p:extLst>
      <p:ext uri="{BB962C8B-B14F-4D97-AF65-F5344CB8AC3E}">
        <p14:creationId xmlns:p14="http://schemas.microsoft.com/office/powerpoint/2010/main" val="35232531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5B05F-C477-4823-A2DB-EE14BE2E3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4143" y="1048624"/>
            <a:ext cx="2917740" cy="511728"/>
          </a:xfrm>
        </p:spPr>
        <p:txBody>
          <a:bodyPr/>
          <a:lstStyle/>
          <a:p>
            <a:pPr algn="l"/>
            <a:r>
              <a:rPr lang="en-GB" sz="2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Thurs 26 march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395DA-9750-4432-BCF2-1613F5B76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6340" y="1864048"/>
            <a:ext cx="9301206" cy="2847570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“For the works that the Father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gave me to carry out,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the very works that I am doing,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 these testify about me that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the Father has sent me”.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2F4710-A206-4F27-BEA8-392A129C7A01}"/>
              </a:ext>
            </a:extLst>
          </p:cNvPr>
          <p:cNvSpPr txBox="1"/>
          <p:nvPr/>
        </p:nvSpPr>
        <p:spPr>
          <a:xfrm>
            <a:off x="9999635" y="5405504"/>
            <a:ext cx="1661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John 5:36</a:t>
            </a:r>
          </a:p>
        </p:txBody>
      </p:sp>
    </p:spTree>
    <p:extLst>
      <p:ext uri="{BB962C8B-B14F-4D97-AF65-F5344CB8AC3E}">
        <p14:creationId xmlns:p14="http://schemas.microsoft.com/office/powerpoint/2010/main" val="22113892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5B05F-C477-4823-A2DB-EE14BE2E3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198" y="1098958"/>
            <a:ext cx="2875796" cy="453005"/>
          </a:xfrm>
        </p:spPr>
        <p:txBody>
          <a:bodyPr/>
          <a:lstStyle/>
          <a:p>
            <a:pPr algn="l"/>
            <a:r>
              <a:rPr lang="en-GB" sz="2400" dirty="0" err="1">
                <a:latin typeface="Malgun Gothic" panose="020B0503020000020004" pitchFamily="34" charset="-127"/>
                <a:ea typeface="Malgun Gothic" panose="020B0503020000020004" pitchFamily="34" charset="-127"/>
              </a:rPr>
              <a:t>fri</a:t>
            </a:r>
            <a:r>
              <a:rPr lang="en-GB" sz="2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 27 march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395DA-9750-4432-BCF2-1613F5B76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5397" y="2226651"/>
            <a:ext cx="9301206" cy="2404697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The </a:t>
            </a:r>
            <a:r>
              <a:rPr lang="en-GB" sz="3200" b="1" cap="small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Lord</a:t>
            </a: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 is close to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the broken-hearted</a:t>
            </a:r>
            <a:b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    and saves those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whose spirit is crushed.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2F4710-A206-4F27-BEA8-392A129C7A01}"/>
              </a:ext>
            </a:extLst>
          </p:cNvPr>
          <p:cNvSpPr txBox="1"/>
          <p:nvPr/>
        </p:nvSpPr>
        <p:spPr>
          <a:xfrm>
            <a:off x="9806686" y="5413893"/>
            <a:ext cx="1661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Psalm 34:19</a:t>
            </a:r>
          </a:p>
        </p:txBody>
      </p:sp>
    </p:spTree>
    <p:extLst>
      <p:ext uri="{BB962C8B-B14F-4D97-AF65-F5344CB8AC3E}">
        <p14:creationId xmlns:p14="http://schemas.microsoft.com/office/powerpoint/2010/main" val="41761416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5B05F-C477-4823-A2DB-EE14BE2E3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198" y="1098958"/>
            <a:ext cx="2892574" cy="419449"/>
          </a:xfrm>
        </p:spPr>
        <p:txBody>
          <a:bodyPr/>
          <a:lstStyle/>
          <a:p>
            <a:pPr algn="l"/>
            <a:r>
              <a:rPr lang="en-GB" sz="2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Sat 28 march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395DA-9750-4432-BCF2-1613F5B76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2142" y="2004343"/>
            <a:ext cx="8447715" cy="2849314"/>
          </a:xfrm>
        </p:spPr>
        <p:txBody>
          <a:bodyPr>
            <a:noAutofit/>
          </a:bodyPr>
          <a:lstStyle/>
          <a:p>
            <a:r>
              <a:rPr lang="en-GB" sz="3200" b="1" cap="small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Lord</a:t>
            </a: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 my God,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in you I trusted;</a:t>
            </a:r>
            <a:b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    save me;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rescue me from all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who pursue me.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2F4710-A206-4F27-BEA8-392A129C7A01}"/>
              </a:ext>
            </a:extLst>
          </p:cNvPr>
          <p:cNvSpPr txBox="1"/>
          <p:nvPr/>
        </p:nvSpPr>
        <p:spPr>
          <a:xfrm>
            <a:off x="10016411" y="5405504"/>
            <a:ext cx="1661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Psalm 7:2</a:t>
            </a:r>
          </a:p>
        </p:txBody>
      </p:sp>
    </p:spTree>
    <p:extLst>
      <p:ext uri="{BB962C8B-B14F-4D97-AF65-F5344CB8AC3E}">
        <p14:creationId xmlns:p14="http://schemas.microsoft.com/office/powerpoint/2010/main" val="42289616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5B05F-C477-4823-A2DB-EE14BE2E3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197" y="1098958"/>
            <a:ext cx="4402591" cy="530130"/>
          </a:xfrm>
        </p:spPr>
        <p:txBody>
          <a:bodyPr/>
          <a:lstStyle/>
          <a:p>
            <a:pPr algn="l"/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5</a:t>
            </a:r>
            <a:r>
              <a:rPr lang="en-GB" sz="3200" b="1" baseline="300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th</a:t>
            </a: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 Sunday of lent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395DA-9750-4432-BCF2-1613F5B76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2142" y="1960926"/>
            <a:ext cx="8447715" cy="2936147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 “I have come to believe that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you are the Christ,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the Son of God,</a:t>
            </a:r>
            <a:b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the one who is coming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into the world”.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2F4710-A206-4F27-BEA8-392A129C7A01}"/>
              </a:ext>
            </a:extLst>
          </p:cNvPr>
          <p:cNvSpPr txBox="1"/>
          <p:nvPr/>
        </p:nvSpPr>
        <p:spPr>
          <a:xfrm>
            <a:off x="9873798" y="5388726"/>
            <a:ext cx="1661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John 11:27</a:t>
            </a:r>
          </a:p>
        </p:txBody>
      </p:sp>
    </p:spTree>
    <p:extLst>
      <p:ext uri="{BB962C8B-B14F-4D97-AF65-F5344CB8AC3E}">
        <p14:creationId xmlns:p14="http://schemas.microsoft.com/office/powerpoint/2010/main" val="25393459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5B05F-C477-4823-A2DB-EE14BE2E3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198" y="1098958"/>
            <a:ext cx="2791905" cy="453005"/>
          </a:xfrm>
        </p:spPr>
        <p:txBody>
          <a:bodyPr/>
          <a:lstStyle/>
          <a:p>
            <a:pPr algn="l"/>
            <a:r>
              <a:rPr lang="en-GB" sz="2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Mon 30 march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395DA-9750-4432-BCF2-1613F5B76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2142" y="2212740"/>
            <a:ext cx="8447715" cy="2432520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“Let the one among you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who is without sin</a:t>
            </a:r>
            <a:b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be the first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to throw a stone at her”.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2F4710-A206-4F27-BEA8-392A129C7A01}"/>
              </a:ext>
            </a:extLst>
          </p:cNvPr>
          <p:cNvSpPr txBox="1"/>
          <p:nvPr/>
        </p:nvSpPr>
        <p:spPr>
          <a:xfrm>
            <a:off x="10091912" y="5388726"/>
            <a:ext cx="1661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John 8:7</a:t>
            </a:r>
          </a:p>
        </p:txBody>
      </p:sp>
    </p:spTree>
    <p:extLst>
      <p:ext uri="{BB962C8B-B14F-4D97-AF65-F5344CB8AC3E}">
        <p14:creationId xmlns:p14="http://schemas.microsoft.com/office/powerpoint/2010/main" val="21848149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5B05F-C477-4823-A2DB-EE14BE2E3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198" y="1098958"/>
            <a:ext cx="2934518" cy="436227"/>
          </a:xfrm>
        </p:spPr>
        <p:txBody>
          <a:bodyPr/>
          <a:lstStyle/>
          <a:p>
            <a:pPr algn="l"/>
            <a:r>
              <a:rPr lang="en-GB" sz="2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Tues 31 march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395DA-9750-4432-BCF2-1613F5B76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6031" y="1694087"/>
            <a:ext cx="8447715" cy="3469825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Then Jesus said to them,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“You are of this world; I am not.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That is why I said that you will die in your sins; for unless you believe that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I am the Messiah, the Son of God,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you will die in your sins”.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2F4710-A206-4F27-BEA8-392A129C7A01}"/>
              </a:ext>
            </a:extLst>
          </p:cNvPr>
          <p:cNvSpPr txBox="1"/>
          <p:nvPr/>
        </p:nvSpPr>
        <p:spPr>
          <a:xfrm>
            <a:off x="9672462" y="5405504"/>
            <a:ext cx="1661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John 8:23-24</a:t>
            </a:r>
          </a:p>
        </p:txBody>
      </p:sp>
    </p:spTree>
    <p:extLst>
      <p:ext uri="{BB962C8B-B14F-4D97-AF65-F5344CB8AC3E}">
        <p14:creationId xmlns:p14="http://schemas.microsoft.com/office/powerpoint/2010/main" val="22454360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5B05F-C477-4823-A2DB-EE14BE2E3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198" y="1098958"/>
            <a:ext cx="2926129" cy="419449"/>
          </a:xfrm>
        </p:spPr>
        <p:txBody>
          <a:bodyPr/>
          <a:lstStyle/>
          <a:p>
            <a:pPr algn="l"/>
            <a:r>
              <a:rPr lang="en-GB" sz="2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Wed 1 </a:t>
            </a:r>
            <a:r>
              <a:rPr lang="en-GB" sz="2400" dirty="0" err="1">
                <a:latin typeface="Malgun Gothic" panose="020B0503020000020004" pitchFamily="34" charset="-127"/>
                <a:ea typeface="Malgun Gothic" panose="020B0503020000020004" pitchFamily="34" charset="-127"/>
              </a:rPr>
              <a:t>april</a:t>
            </a:r>
            <a:endParaRPr lang="en-GB" sz="240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395DA-9750-4432-BCF2-1613F5B76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2142" y="2226788"/>
            <a:ext cx="8447715" cy="2404423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“If you remain in my word,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you will truly be my disciples,</a:t>
            </a:r>
            <a:b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and you will know the truth and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the truth will set you free”.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2F4710-A206-4F27-BEA8-392A129C7A01}"/>
              </a:ext>
            </a:extLst>
          </p:cNvPr>
          <p:cNvSpPr txBox="1"/>
          <p:nvPr/>
        </p:nvSpPr>
        <p:spPr>
          <a:xfrm>
            <a:off x="9966077" y="5405504"/>
            <a:ext cx="1661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John 8:31</a:t>
            </a:r>
          </a:p>
        </p:txBody>
      </p:sp>
    </p:spTree>
    <p:extLst>
      <p:ext uri="{BB962C8B-B14F-4D97-AF65-F5344CB8AC3E}">
        <p14:creationId xmlns:p14="http://schemas.microsoft.com/office/powerpoint/2010/main" val="28153313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5B05F-C477-4823-A2DB-EE14BE2E3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198" y="1098958"/>
            <a:ext cx="2892573" cy="444616"/>
          </a:xfrm>
        </p:spPr>
        <p:txBody>
          <a:bodyPr/>
          <a:lstStyle/>
          <a:p>
            <a:pPr algn="l"/>
            <a:r>
              <a:rPr lang="en-GB" sz="2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Thurs 2 </a:t>
            </a:r>
            <a:r>
              <a:rPr lang="en-GB" sz="2400" dirty="0" err="1">
                <a:latin typeface="Malgun Gothic" panose="020B0503020000020004" pitchFamily="34" charset="-127"/>
                <a:ea typeface="Malgun Gothic" panose="020B0503020000020004" pitchFamily="34" charset="-127"/>
              </a:rPr>
              <a:t>april</a:t>
            </a:r>
            <a:endParaRPr lang="en-GB" sz="240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395DA-9750-4432-BCF2-1613F5B76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2142" y="2061350"/>
            <a:ext cx="8447715" cy="287206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Let the heart of those who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seek the </a:t>
            </a:r>
            <a:r>
              <a:rPr lang="en-GB" sz="3200" b="1" cap="small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Lord</a:t>
            </a: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 rejoice.</a:t>
            </a:r>
            <a:b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Search for the </a:t>
            </a:r>
            <a:r>
              <a:rPr lang="en-GB" sz="3200" b="1" cap="small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Lord</a:t>
            </a: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 </a:t>
            </a:r>
          </a:p>
          <a:p>
            <a:r>
              <a:rPr lang="en-GB" sz="3200" b="1">
                <a:latin typeface="Malgun Gothic"/>
                <a:ea typeface="Malgun Gothic"/>
              </a:rPr>
              <a:t>and his strength,</a:t>
            </a:r>
            <a:b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en-GB" sz="3200" b="1">
                <a:latin typeface="Malgun Gothic"/>
                <a:ea typeface="Malgun Gothic"/>
              </a:rPr>
              <a:t>Seek his face always.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2F4710-A206-4F27-BEA8-392A129C7A01}"/>
              </a:ext>
            </a:extLst>
          </p:cNvPr>
          <p:cNvSpPr txBox="1"/>
          <p:nvPr/>
        </p:nvSpPr>
        <p:spPr>
          <a:xfrm>
            <a:off x="9588572" y="5413893"/>
            <a:ext cx="1661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Psalm 105:3-4</a:t>
            </a:r>
          </a:p>
        </p:txBody>
      </p:sp>
    </p:spTree>
    <p:extLst>
      <p:ext uri="{BB962C8B-B14F-4D97-AF65-F5344CB8AC3E}">
        <p14:creationId xmlns:p14="http://schemas.microsoft.com/office/powerpoint/2010/main" val="18011400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5B05F-C477-4823-A2DB-EE14BE2E3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198" y="1098958"/>
            <a:ext cx="2783516" cy="453005"/>
          </a:xfrm>
        </p:spPr>
        <p:txBody>
          <a:bodyPr/>
          <a:lstStyle/>
          <a:p>
            <a:pPr algn="l"/>
            <a:r>
              <a:rPr lang="en-GB" sz="2400" dirty="0" err="1">
                <a:latin typeface="Malgun Gothic" panose="020B0503020000020004" pitchFamily="34" charset="-127"/>
                <a:ea typeface="Malgun Gothic" panose="020B0503020000020004" pitchFamily="34" charset="-127"/>
              </a:rPr>
              <a:t>fri</a:t>
            </a:r>
            <a:r>
              <a:rPr lang="en-GB" sz="2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 3 </a:t>
            </a:r>
            <a:r>
              <a:rPr lang="en-GB" sz="2400" dirty="0" err="1">
                <a:latin typeface="Malgun Gothic" panose="020B0503020000020004" pitchFamily="34" charset="-127"/>
                <a:ea typeface="Malgun Gothic" panose="020B0503020000020004" pitchFamily="34" charset="-127"/>
              </a:rPr>
              <a:t>april</a:t>
            </a:r>
            <a:endParaRPr lang="en-GB" sz="240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395DA-9750-4432-BCF2-1613F5B76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2142" y="2061350"/>
            <a:ext cx="8447715" cy="2735300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In my distress I called upon the LORD</a:t>
            </a:r>
            <a:b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and cried out to my God;</a:t>
            </a:r>
            <a:b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From his temple he heard my voice,</a:t>
            </a:r>
            <a:b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and my cry to him reached his ears.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2F4710-A206-4F27-BEA8-392A129C7A01}"/>
              </a:ext>
            </a:extLst>
          </p:cNvPr>
          <p:cNvSpPr txBox="1"/>
          <p:nvPr/>
        </p:nvSpPr>
        <p:spPr>
          <a:xfrm>
            <a:off x="9890576" y="5397115"/>
            <a:ext cx="1661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Psalm 18:7</a:t>
            </a:r>
          </a:p>
        </p:txBody>
      </p:sp>
    </p:spTree>
    <p:extLst>
      <p:ext uri="{BB962C8B-B14F-4D97-AF65-F5344CB8AC3E}">
        <p14:creationId xmlns:p14="http://schemas.microsoft.com/office/powerpoint/2010/main" val="39029308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5B05F-C477-4823-A2DB-EE14BE2E3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198" y="1098958"/>
            <a:ext cx="2909351" cy="461394"/>
          </a:xfrm>
        </p:spPr>
        <p:txBody>
          <a:bodyPr/>
          <a:lstStyle/>
          <a:p>
            <a:pPr algn="l"/>
            <a:r>
              <a:rPr lang="en-GB" sz="2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sat 4 </a:t>
            </a:r>
            <a:r>
              <a:rPr lang="en-GB" sz="2400" dirty="0" err="1">
                <a:latin typeface="Malgun Gothic" panose="020B0503020000020004" pitchFamily="34" charset="-127"/>
                <a:ea typeface="Malgun Gothic" panose="020B0503020000020004" pitchFamily="34" charset="-127"/>
              </a:rPr>
              <a:t>april</a:t>
            </a:r>
            <a:endParaRPr lang="en-GB" sz="240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395DA-9750-4432-BCF2-1613F5B76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2142" y="2496651"/>
            <a:ext cx="8447715" cy="1864698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I will turn their mourning into joy,</a:t>
            </a:r>
            <a:b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I will console and gladden them after their sorrows.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2F4710-A206-4F27-BEA8-392A129C7A01}"/>
              </a:ext>
            </a:extLst>
          </p:cNvPr>
          <p:cNvSpPr txBox="1"/>
          <p:nvPr/>
        </p:nvSpPr>
        <p:spPr>
          <a:xfrm>
            <a:off x="9488997" y="5405504"/>
            <a:ext cx="1661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Jeremiah 31:13</a:t>
            </a:r>
          </a:p>
        </p:txBody>
      </p:sp>
    </p:spTree>
    <p:extLst>
      <p:ext uri="{BB962C8B-B14F-4D97-AF65-F5344CB8AC3E}">
        <p14:creationId xmlns:p14="http://schemas.microsoft.com/office/powerpoint/2010/main" val="506431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5B05F-C477-4823-A2DB-EE14BE2E3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9730" y="1077035"/>
            <a:ext cx="2364530" cy="449761"/>
          </a:xfrm>
        </p:spPr>
        <p:txBody>
          <a:bodyPr/>
          <a:lstStyle/>
          <a:p>
            <a:r>
              <a:rPr lang="en-GB" sz="2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sat 29 Feb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395DA-9750-4432-BCF2-1613F5B76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4300" y="1714500"/>
            <a:ext cx="9385300" cy="3429001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If you remove the yoke from among you,</a:t>
            </a:r>
            <a:b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    the pointing of the finger, the speaking of evil, if you offer your food to the hungry-</a:t>
            </a:r>
            <a:br>
              <a:rPr lang="en-GB" sz="3200" dirty="0"/>
            </a:br>
            <a:r>
              <a:rPr lang="en-GB" dirty="0"/>
              <a:t>    </a:t>
            </a: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Then light will rise for you in the darkness, Then the LORD will guide you always,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He will renew your strength.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2F4710-A206-4F27-BEA8-392A129C7A01}"/>
              </a:ext>
            </a:extLst>
          </p:cNvPr>
          <p:cNvSpPr txBox="1"/>
          <p:nvPr/>
        </p:nvSpPr>
        <p:spPr>
          <a:xfrm>
            <a:off x="9474200" y="5416643"/>
            <a:ext cx="172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Isaiah 58:9-10</a:t>
            </a:r>
          </a:p>
        </p:txBody>
      </p:sp>
    </p:spTree>
    <p:extLst>
      <p:ext uri="{BB962C8B-B14F-4D97-AF65-F5344CB8AC3E}">
        <p14:creationId xmlns:p14="http://schemas.microsoft.com/office/powerpoint/2010/main" val="34950916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5B05F-C477-4823-A2DB-EE14BE2E3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8976" y="1070373"/>
            <a:ext cx="3177798" cy="530130"/>
          </a:xfrm>
        </p:spPr>
        <p:txBody>
          <a:bodyPr/>
          <a:lstStyle/>
          <a:p>
            <a:pPr algn="l"/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Palm </a:t>
            </a:r>
            <a:r>
              <a:rPr lang="en-GB" sz="3200" b="1" dirty="0" err="1">
                <a:latin typeface="Malgun Gothic" panose="020B0503020000020004" pitchFamily="34" charset="-127"/>
                <a:ea typeface="Malgun Gothic" panose="020B0503020000020004" pitchFamily="34" charset="-127"/>
              </a:rPr>
              <a:t>sunday</a:t>
            </a:r>
            <a:endParaRPr lang="en-GB" sz="3200" b="1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395DA-9750-4432-BCF2-1613F5B76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2141" y="1707760"/>
            <a:ext cx="8447715" cy="3929041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God greatly exalted him and bestowed on him the name which is above every name,</a:t>
            </a:r>
            <a:b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that at the name of Jesus every knee should bend, of those in heaven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and on earth and under the earth,</a:t>
            </a:r>
            <a:b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and every tongue confess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that Jesus Christ is Lord.</a:t>
            </a:r>
            <a:b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endParaRPr lang="en-GB" sz="3200" b="1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2F4710-A206-4F27-BEA8-392A129C7A01}"/>
              </a:ext>
            </a:extLst>
          </p:cNvPr>
          <p:cNvSpPr txBox="1"/>
          <p:nvPr/>
        </p:nvSpPr>
        <p:spPr>
          <a:xfrm>
            <a:off x="9261447" y="5405504"/>
            <a:ext cx="18892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Philippians 2:9-11</a:t>
            </a:r>
          </a:p>
        </p:txBody>
      </p:sp>
    </p:spTree>
    <p:extLst>
      <p:ext uri="{BB962C8B-B14F-4D97-AF65-F5344CB8AC3E}">
        <p14:creationId xmlns:p14="http://schemas.microsoft.com/office/powerpoint/2010/main" val="712548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5B05F-C477-4823-A2DB-EE14BE2E3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7365" y="1172665"/>
            <a:ext cx="2506679" cy="354131"/>
          </a:xfrm>
        </p:spPr>
        <p:txBody>
          <a:bodyPr/>
          <a:lstStyle/>
          <a:p>
            <a:pPr algn="l"/>
            <a:r>
              <a:rPr lang="en-GB" sz="2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Mon 6 </a:t>
            </a:r>
            <a:r>
              <a:rPr lang="en-GB" sz="2400" dirty="0" err="1">
                <a:latin typeface="Malgun Gothic" panose="020B0503020000020004" pitchFamily="34" charset="-127"/>
                <a:ea typeface="Malgun Gothic" panose="020B0503020000020004" pitchFamily="34" charset="-127"/>
              </a:rPr>
              <a:t>april</a:t>
            </a:r>
            <a:endParaRPr lang="en-GB" sz="240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395DA-9750-4432-BCF2-1613F5B76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2142" y="2475052"/>
            <a:ext cx="8447715" cy="1907895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Wait for the </a:t>
            </a:r>
            <a:r>
              <a:rPr lang="en-GB" sz="3200" b="1" cap="small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Lord</a:t>
            </a: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.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Be strong and take heart</a:t>
            </a:r>
            <a:b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and wait for the </a:t>
            </a:r>
            <a:r>
              <a:rPr lang="en-GB" sz="3200" b="1" cap="small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Lord</a:t>
            </a: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!</a:t>
            </a:r>
            <a:b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endParaRPr lang="en-GB" sz="3200" b="1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2F4710-A206-4F27-BEA8-392A129C7A01}"/>
              </a:ext>
            </a:extLst>
          </p:cNvPr>
          <p:cNvSpPr txBox="1"/>
          <p:nvPr/>
        </p:nvSpPr>
        <p:spPr>
          <a:xfrm>
            <a:off x="9756398" y="5397115"/>
            <a:ext cx="18892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Psalm 27:14</a:t>
            </a:r>
          </a:p>
        </p:txBody>
      </p:sp>
    </p:spTree>
    <p:extLst>
      <p:ext uri="{BB962C8B-B14F-4D97-AF65-F5344CB8AC3E}">
        <p14:creationId xmlns:p14="http://schemas.microsoft.com/office/powerpoint/2010/main" val="278153135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5B05F-C477-4823-A2DB-EE14BE2E3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7365" y="1172665"/>
            <a:ext cx="2506679" cy="354131"/>
          </a:xfrm>
        </p:spPr>
        <p:txBody>
          <a:bodyPr/>
          <a:lstStyle/>
          <a:p>
            <a:pPr algn="l"/>
            <a:r>
              <a:rPr lang="en-GB" sz="2400" dirty="0" err="1">
                <a:latin typeface="Malgun Gothic" panose="020B0503020000020004" pitchFamily="34" charset="-127"/>
                <a:ea typeface="Malgun Gothic" panose="020B0503020000020004" pitchFamily="34" charset="-127"/>
              </a:rPr>
              <a:t>tues</a:t>
            </a:r>
            <a:r>
              <a:rPr lang="en-GB" sz="2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 7 </a:t>
            </a:r>
            <a:r>
              <a:rPr lang="en-GB" sz="2400" dirty="0" err="1">
                <a:latin typeface="Malgun Gothic" panose="020B0503020000020004" pitchFamily="34" charset="-127"/>
                <a:ea typeface="Malgun Gothic" panose="020B0503020000020004" pitchFamily="34" charset="-127"/>
              </a:rPr>
              <a:t>april</a:t>
            </a:r>
            <a:endParaRPr lang="en-GB" sz="240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395DA-9750-4432-BCF2-1613F5B76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2142" y="1349730"/>
            <a:ext cx="8447715" cy="4462943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Be my rock of refuge,</a:t>
            </a:r>
            <a:b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    to which I can always go;</a:t>
            </a:r>
            <a:b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    for you are my rock and my fortress.</a:t>
            </a:r>
            <a:b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Deliver me, my God,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from the hand of the wicked,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from the grasp of those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who are evil and cruel.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2F4710-A206-4F27-BEA8-392A129C7A01}"/>
              </a:ext>
            </a:extLst>
          </p:cNvPr>
          <p:cNvSpPr txBox="1"/>
          <p:nvPr/>
        </p:nvSpPr>
        <p:spPr>
          <a:xfrm>
            <a:off x="9689286" y="5422282"/>
            <a:ext cx="18892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Psalm 71:3-4</a:t>
            </a:r>
          </a:p>
        </p:txBody>
      </p:sp>
    </p:spTree>
    <p:extLst>
      <p:ext uri="{BB962C8B-B14F-4D97-AF65-F5344CB8AC3E}">
        <p14:creationId xmlns:p14="http://schemas.microsoft.com/office/powerpoint/2010/main" val="19042921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5B05F-C477-4823-A2DB-EE14BE2E3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7365" y="1172665"/>
            <a:ext cx="2506679" cy="354131"/>
          </a:xfrm>
        </p:spPr>
        <p:txBody>
          <a:bodyPr/>
          <a:lstStyle/>
          <a:p>
            <a:pPr algn="l"/>
            <a:r>
              <a:rPr lang="en-GB" sz="2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wed 8 </a:t>
            </a:r>
            <a:r>
              <a:rPr lang="en-GB" sz="2400" dirty="0" err="1">
                <a:latin typeface="Malgun Gothic" panose="020B0503020000020004" pitchFamily="34" charset="-127"/>
                <a:ea typeface="Malgun Gothic" panose="020B0503020000020004" pitchFamily="34" charset="-127"/>
              </a:rPr>
              <a:t>april</a:t>
            </a:r>
            <a:endParaRPr lang="en-GB" sz="240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395DA-9750-4432-BCF2-1613F5B76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2142" y="1726859"/>
            <a:ext cx="8447715" cy="3404282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But their insults cannot hurt me</a:t>
            </a:r>
            <a:b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    because the Sovereign </a:t>
            </a:r>
            <a:r>
              <a:rPr lang="en-GB" sz="3200" b="1" cap="small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Lord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 gives me help.</a:t>
            </a:r>
            <a:b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I brace myself to endure them,</a:t>
            </a:r>
            <a:b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    I know that I will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not be disgraced.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2F4710-A206-4F27-BEA8-392A129C7A01}"/>
              </a:ext>
            </a:extLst>
          </p:cNvPr>
          <p:cNvSpPr txBox="1"/>
          <p:nvPr/>
        </p:nvSpPr>
        <p:spPr>
          <a:xfrm>
            <a:off x="9890620" y="5413893"/>
            <a:ext cx="13182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Isaiah 50:7</a:t>
            </a:r>
          </a:p>
        </p:txBody>
      </p:sp>
    </p:spTree>
    <p:extLst>
      <p:ext uri="{BB962C8B-B14F-4D97-AF65-F5344CB8AC3E}">
        <p14:creationId xmlns:p14="http://schemas.microsoft.com/office/powerpoint/2010/main" val="246339281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5B05F-C477-4823-A2DB-EE14BE2E3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7365" y="1172665"/>
            <a:ext cx="7028345" cy="354131"/>
          </a:xfrm>
        </p:spPr>
        <p:txBody>
          <a:bodyPr/>
          <a:lstStyle/>
          <a:p>
            <a:pPr algn="l"/>
            <a:r>
              <a:rPr lang="en-GB" sz="24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Thurs 9 April mass of the lord’s supper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395DA-9750-4432-BCF2-1613F5B76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2142" y="2515424"/>
            <a:ext cx="8447715" cy="1827152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I have given you a model to follow,</a:t>
            </a:r>
            <a:b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so that as I have done for you,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you should also do.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2F4710-A206-4F27-BEA8-392A129C7A01}"/>
              </a:ext>
            </a:extLst>
          </p:cNvPr>
          <p:cNvSpPr txBox="1"/>
          <p:nvPr/>
        </p:nvSpPr>
        <p:spPr>
          <a:xfrm>
            <a:off x="9890620" y="5413893"/>
            <a:ext cx="13182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John 13:15</a:t>
            </a:r>
          </a:p>
        </p:txBody>
      </p:sp>
    </p:spTree>
    <p:extLst>
      <p:ext uri="{BB962C8B-B14F-4D97-AF65-F5344CB8AC3E}">
        <p14:creationId xmlns:p14="http://schemas.microsoft.com/office/powerpoint/2010/main" val="187591687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5B05F-C477-4823-A2DB-EE14BE2E3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7365" y="1189443"/>
            <a:ext cx="3941196" cy="354131"/>
          </a:xfrm>
        </p:spPr>
        <p:txBody>
          <a:bodyPr/>
          <a:lstStyle/>
          <a:p>
            <a:pPr algn="l"/>
            <a:r>
              <a:rPr lang="en-GB" sz="24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10 April good </a:t>
            </a:r>
            <a:r>
              <a:rPr lang="en-GB" sz="2400" b="1" dirty="0" err="1">
                <a:latin typeface="Malgun Gothic" panose="020B0503020000020004" pitchFamily="34" charset="-127"/>
                <a:ea typeface="Malgun Gothic" panose="020B0503020000020004" pitchFamily="34" charset="-127"/>
              </a:rPr>
              <a:t>friday</a:t>
            </a:r>
            <a:endParaRPr lang="en-GB" sz="2400" b="1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395DA-9750-4432-BCF2-1613F5B76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2142" y="1685550"/>
            <a:ext cx="8447715" cy="3486899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Many were shocked when they saw him. He was so scarred that he no longer looked like a person, his body so twisted that he did not look like a human being anymore. They will see and understand</a:t>
            </a:r>
            <a:b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    something they had never known.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2F4710-A206-4F27-BEA8-392A129C7A01}"/>
              </a:ext>
            </a:extLst>
          </p:cNvPr>
          <p:cNvSpPr txBox="1"/>
          <p:nvPr/>
        </p:nvSpPr>
        <p:spPr>
          <a:xfrm>
            <a:off x="9526514" y="5430671"/>
            <a:ext cx="15866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Isaiah 52:14-15</a:t>
            </a:r>
          </a:p>
        </p:txBody>
      </p:sp>
    </p:spTree>
    <p:extLst>
      <p:ext uri="{BB962C8B-B14F-4D97-AF65-F5344CB8AC3E}">
        <p14:creationId xmlns:p14="http://schemas.microsoft.com/office/powerpoint/2010/main" val="341516079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5B05F-C477-4823-A2DB-EE14BE2E3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8975" y="1181054"/>
            <a:ext cx="4083809" cy="354131"/>
          </a:xfrm>
        </p:spPr>
        <p:txBody>
          <a:bodyPr/>
          <a:lstStyle/>
          <a:p>
            <a:pPr algn="l"/>
            <a:r>
              <a:rPr lang="en-GB" sz="24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11 April holy </a:t>
            </a:r>
            <a:r>
              <a:rPr lang="en-GB" sz="2400" b="1" dirty="0" err="1">
                <a:latin typeface="Malgun Gothic" panose="020B0503020000020004" pitchFamily="34" charset="-127"/>
                <a:ea typeface="Malgun Gothic" panose="020B0503020000020004" pitchFamily="34" charset="-127"/>
              </a:rPr>
              <a:t>saturday</a:t>
            </a:r>
            <a:endParaRPr lang="en-GB" sz="2400" b="1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395DA-9750-4432-BCF2-1613F5B76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2142" y="2099026"/>
            <a:ext cx="8447715" cy="2659947"/>
          </a:xfrm>
        </p:spPr>
        <p:txBody>
          <a:bodyPr>
            <a:noAutofit/>
          </a:bodyPr>
          <a:lstStyle/>
          <a:p>
            <a:r>
              <a:rPr lang="en-GB" sz="36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I will praise you, </a:t>
            </a:r>
          </a:p>
          <a:p>
            <a:r>
              <a:rPr lang="en-GB" sz="36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Lord, </a:t>
            </a:r>
          </a:p>
          <a:p>
            <a:r>
              <a:rPr lang="en-GB" sz="36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for you have </a:t>
            </a:r>
          </a:p>
          <a:p>
            <a:r>
              <a:rPr lang="en-GB" sz="36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rescued me.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2F4710-A206-4F27-BEA8-392A129C7A01}"/>
              </a:ext>
            </a:extLst>
          </p:cNvPr>
          <p:cNvSpPr txBox="1"/>
          <p:nvPr/>
        </p:nvSpPr>
        <p:spPr>
          <a:xfrm>
            <a:off x="9904019" y="5413893"/>
            <a:ext cx="15866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Psalm 30:2</a:t>
            </a:r>
          </a:p>
        </p:txBody>
      </p:sp>
    </p:spTree>
    <p:extLst>
      <p:ext uri="{BB962C8B-B14F-4D97-AF65-F5344CB8AC3E}">
        <p14:creationId xmlns:p14="http://schemas.microsoft.com/office/powerpoint/2010/main" val="395388427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5B05F-C477-4823-A2DB-EE14BE2E3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7030" y="1197832"/>
            <a:ext cx="4100587" cy="354131"/>
          </a:xfrm>
        </p:spPr>
        <p:txBody>
          <a:bodyPr/>
          <a:lstStyle/>
          <a:p>
            <a:pPr algn="l"/>
            <a:r>
              <a:rPr lang="en-GB" sz="24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12 April </a:t>
            </a:r>
            <a:r>
              <a:rPr lang="en-GB" sz="2400" b="1" dirty="0" err="1">
                <a:latin typeface="Malgun Gothic" panose="020B0503020000020004" pitchFamily="34" charset="-127"/>
                <a:ea typeface="Malgun Gothic" panose="020B0503020000020004" pitchFamily="34" charset="-127"/>
              </a:rPr>
              <a:t>easter</a:t>
            </a:r>
            <a:r>
              <a:rPr lang="en-GB" sz="24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 </a:t>
            </a:r>
            <a:r>
              <a:rPr lang="en-GB" sz="2400" b="1" dirty="0" err="1">
                <a:latin typeface="Malgun Gothic" panose="020B0503020000020004" pitchFamily="34" charset="-127"/>
                <a:ea typeface="Malgun Gothic" panose="020B0503020000020004" pitchFamily="34" charset="-127"/>
              </a:rPr>
              <a:t>sunday</a:t>
            </a:r>
            <a:endParaRPr lang="en-GB" sz="2400" b="1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395DA-9750-4432-BCF2-1613F5B76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2142" y="2293181"/>
            <a:ext cx="8447715" cy="2271637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All the prophets spoke about him,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saying that all who believe in him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will have their sins forgiven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through the power of his name.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2F4710-A206-4F27-BEA8-392A129C7A01}"/>
              </a:ext>
            </a:extLst>
          </p:cNvPr>
          <p:cNvSpPr txBox="1"/>
          <p:nvPr/>
        </p:nvSpPr>
        <p:spPr>
          <a:xfrm>
            <a:off x="9904019" y="5413893"/>
            <a:ext cx="15866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Acts 10:43</a:t>
            </a:r>
          </a:p>
        </p:txBody>
      </p:sp>
    </p:spTree>
    <p:extLst>
      <p:ext uri="{BB962C8B-B14F-4D97-AF65-F5344CB8AC3E}">
        <p14:creationId xmlns:p14="http://schemas.microsoft.com/office/powerpoint/2010/main" val="4119263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5B05F-C477-4823-A2DB-EE14BE2E3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200" y="992015"/>
            <a:ext cx="4880761" cy="672716"/>
          </a:xfrm>
        </p:spPr>
        <p:txBody>
          <a:bodyPr/>
          <a:lstStyle/>
          <a:p>
            <a:pPr algn="l"/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First Sunday of lent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395DA-9750-4432-BCF2-1613F5B76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5425" y="1956732"/>
            <a:ext cx="9201150" cy="2994870"/>
          </a:xfrm>
        </p:spPr>
        <p:txBody>
          <a:bodyPr>
            <a:noAutofit/>
          </a:bodyPr>
          <a:lstStyle/>
          <a:p>
            <a:r>
              <a:rPr lang="en-GB" sz="36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The Lord, your God, </a:t>
            </a:r>
          </a:p>
          <a:p>
            <a:r>
              <a:rPr lang="en-GB" sz="36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shall you worship</a:t>
            </a:r>
          </a:p>
          <a:p>
            <a:r>
              <a:rPr lang="en-GB" sz="36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and him alone </a:t>
            </a:r>
          </a:p>
          <a:p>
            <a:r>
              <a:rPr lang="en-GB" sz="36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shall you serve.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2F4710-A206-4F27-BEA8-392A129C7A01}"/>
              </a:ext>
            </a:extLst>
          </p:cNvPr>
          <p:cNvSpPr txBox="1"/>
          <p:nvPr/>
        </p:nvSpPr>
        <p:spPr>
          <a:xfrm>
            <a:off x="9587801" y="5387164"/>
            <a:ext cx="172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Matthew 4:10</a:t>
            </a:r>
          </a:p>
        </p:txBody>
      </p:sp>
    </p:spTree>
    <p:extLst>
      <p:ext uri="{BB962C8B-B14F-4D97-AF65-F5344CB8AC3E}">
        <p14:creationId xmlns:p14="http://schemas.microsoft.com/office/powerpoint/2010/main" val="2235928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5B05F-C477-4823-A2DB-EE14BE2E3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1968" y="1048623"/>
            <a:ext cx="2943138" cy="509579"/>
          </a:xfrm>
        </p:spPr>
        <p:txBody>
          <a:bodyPr/>
          <a:lstStyle/>
          <a:p>
            <a:pPr algn="l"/>
            <a:r>
              <a:rPr lang="en-GB" sz="2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Mon 2 march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395DA-9750-4432-BCF2-1613F5B76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5425" y="1744910"/>
            <a:ext cx="9201150" cy="2843867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Let the words of my mouth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and the thought of my heart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find favour before you,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O LORD,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my rock and my redeemer.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2F4710-A206-4F27-BEA8-392A129C7A01}"/>
              </a:ext>
            </a:extLst>
          </p:cNvPr>
          <p:cNvSpPr txBox="1"/>
          <p:nvPr/>
        </p:nvSpPr>
        <p:spPr>
          <a:xfrm>
            <a:off x="9748590" y="5403942"/>
            <a:ext cx="1562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Psalm 19:15</a:t>
            </a:r>
          </a:p>
        </p:txBody>
      </p:sp>
    </p:spTree>
    <p:extLst>
      <p:ext uri="{BB962C8B-B14F-4D97-AF65-F5344CB8AC3E}">
        <p14:creationId xmlns:p14="http://schemas.microsoft.com/office/powerpoint/2010/main" val="850825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5B05F-C477-4823-A2DB-EE14BE2E3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8745" y="977196"/>
            <a:ext cx="3077361" cy="585605"/>
          </a:xfrm>
        </p:spPr>
        <p:txBody>
          <a:bodyPr/>
          <a:lstStyle/>
          <a:p>
            <a:pPr algn="l"/>
            <a:r>
              <a:rPr lang="en-GB" sz="2400" dirty="0" err="1">
                <a:latin typeface="Malgun Gothic" panose="020B0503020000020004" pitchFamily="34" charset="-127"/>
                <a:ea typeface="Malgun Gothic" panose="020B0503020000020004" pitchFamily="34" charset="-127"/>
              </a:rPr>
              <a:t>tues</a:t>
            </a:r>
            <a:r>
              <a:rPr lang="en-GB" sz="2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 3 march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395DA-9750-4432-BCF2-1613F5B76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4580" y="1948690"/>
            <a:ext cx="9201150" cy="2569911"/>
          </a:xfrm>
        </p:spPr>
        <p:txBody>
          <a:bodyPr>
            <a:noAutofit/>
          </a:bodyPr>
          <a:lstStyle/>
          <a:p>
            <a:r>
              <a:rPr lang="en-GB" sz="36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I sought the LORD, </a:t>
            </a:r>
          </a:p>
          <a:p>
            <a:r>
              <a:rPr lang="en-GB" sz="36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and he answered me</a:t>
            </a:r>
          </a:p>
          <a:p>
            <a:r>
              <a:rPr lang="en-GB" sz="36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and delivered me </a:t>
            </a:r>
          </a:p>
          <a:p>
            <a:r>
              <a:rPr lang="en-GB" sz="36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from all my fears.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2F4710-A206-4F27-BEA8-392A129C7A01}"/>
              </a:ext>
            </a:extLst>
          </p:cNvPr>
          <p:cNvSpPr txBox="1"/>
          <p:nvPr/>
        </p:nvSpPr>
        <p:spPr>
          <a:xfrm>
            <a:off x="9891203" y="5403942"/>
            <a:ext cx="1562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Psalm 34:5</a:t>
            </a:r>
          </a:p>
        </p:txBody>
      </p:sp>
    </p:spTree>
    <p:extLst>
      <p:ext uri="{BB962C8B-B14F-4D97-AF65-F5344CB8AC3E}">
        <p14:creationId xmlns:p14="http://schemas.microsoft.com/office/powerpoint/2010/main" val="1680862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5B05F-C477-4823-A2DB-EE14BE2E3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8745" y="1015068"/>
            <a:ext cx="3060583" cy="562062"/>
          </a:xfrm>
        </p:spPr>
        <p:txBody>
          <a:bodyPr/>
          <a:lstStyle/>
          <a:p>
            <a:pPr algn="l"/>
            <a:r>
              <a:rPr lang="en-GB" sz="2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wed 4 march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395DA-9750-4432-BCF2-1613F5B76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5425" y="1768035"/>
            <a:ext cx="9201150" cy="3321929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My sacrifice is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a humble spirit,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O God;</a:t>
            </a:r>
            <a:b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    you will not reject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a humble and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repentant heart.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2F4710-A206-4F27-BEA8-392A129C7A01}"/>
              </a:ext>
            </a:extLst>
          </p:cNvPr>
          <p:cNvSpPr txBox="1"/>
          <p:nvPr/>
        </p:nvSpPr>
        <p:spPr>
          <a:xfrm>
            <a:off x="9759892" y="5362230"/>
            <a:ext cx="1562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Psalm 51:17</a:t>
            </a:r>
          </a:p>
        </p:txBody>
      </p:sp>
    </p:spTree>
    <p:extLst>
      <p:ext uri="{BB962C8B-B14F-4D97-AF65-F5344CB8AC3E}">
        <p14:creationId xmlns:p14="http://schemas.microsoft.com/office/powerpoint/2010/main" val="2947116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5B05F-C477-4823-A2DB-EE14BE2E3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589" y="956344"/>
            <a:ext cx="2951294" cy="585605"/>
          </a:xfrm>
        </p:spPr>
        <p:txBody>
          <a:bodyPr/>
          <a:lstStyle/>
          <a:p>
            <a:pPr algn="l"/>
            <a:r>
              <a:rPr lang="en-GB" sz="2400" dirty="0" err="1">
                <a:latin typeface="Malgun Gothic" panose="020B0503020000020004" pitchFamily="34" charset="-127"/>
                <a:ea typeface="Malgun Gothic" panose="020B0503020000020004" pitchFamily="34" charset="-127"/>
              </a:rPr>
              <a:t>thurs</a:t>
            </a:r>
            <a:r>
              <a:rPr lang="en-GB" sz="2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 5 march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395DA-9750-4432-BCF2-1613F5B76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5425" y="1432893"/>
            <a:ext cx="9201150" cy="3874692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Ask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and it will be given to you;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seek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and you will find;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knock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and the door will be </a:t>
            </a:r>
          </a:p>
          <a:p>
            <a:r>
              <a:rPr lang="en-GB" sz="32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opened to you.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2F4710-A206-4F27-BEA8-392A129C7A01}"/>
              </a:ext>
            </a:extLst>
          </p:cNvPr>
          <p:cNvSpPr txBox="1"/>
          <p:nvPr/>
        </p:nvSpPr>
        <p:spPr>
          <a:xfrm>
            <a:off x="9713403" y="5425107"/>
            <a:ext cx="1562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Matthew 7:7</a:t>
            </a:r>
          </a:p>
        </p:txBody>
      </p:sp>
    </p:spTree>
    <p:extLst>
      <p:ext uri="{BB962C8B-B14F-4D97-AF65-F5344CB8AC3E}">
        <p14:creationId xmlns:p14="http://schemas.microsoft.com/office/powerpoint/2010/main" val="319957696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32A30"/>
      </a:dk2>
      <a:lt2>
        <a:srgbClr val="F2F2F0"/>
      </a:lt2>
      <a:accent1>
        <a:srgbClr val="836C9F"/>
      </a:accent1>
      <a:accent2>
        <a:srgbClr val="BDAB56"/>
      </a:accent2>
      <a:accent3>
        <a:srgbClr val="B0565D"/>
      </a:accent3>
      <a:accent4>
        <a:srgbClr val="55B1BC"/>
      </a:accent4>
      <a:accent5>
        <a:srgbClr val="4D925F"/>
      </a:accent5>
      <a:accent6>
        <a:srgbClr val="E08C4A"/>
      </a:accent6>
      <a:hlink>
        <a:srgbClr val="55B1BC"/>
      </a:hlink>
      <a:folHlink>
        <a:srgbClr val="836C9F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9270AA94-2367-4B1E-B579-26147B222BD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872055F5C855448FCD14E8E58885B9" ma:contentTypeVersion="12" ma:contentTypeDescription="Create a new document." ma:contentTypeScope="" ma:versionID="6ae5411fceba11338c8d894597ff6ff4">
  <xsd:schema xmlns:xsd="http://www.w3.org/2001/XMLSchema" xmlns:xs="http://www.w3.org/2001/XMLSchema" xmlns:p="http://schemas.microsoft.com/office/2006/metadata/properties" xmlns:ns2="c84c125b-b306-4971-93e8-3321679e4ad2" xmlns:ns3="5ccac9e0-9e4c-4a67-979c-7d1d52992d79" targetNamespace="http://schemas.microsoft.com/office/2006/metadata/properties" ma:root="true" ma:fieldsID="1e9c7cec536d850934fb8c826bdf7263" ns2:_="" ns3:_="">
    <xsd:import namespace="c84c125b-b306-4971-93e8-3321679e4ad2"/>
    <xsd:import namespace="5ccac9e0-9e4c-4a67-979c-7d1d52992d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4c125b-b306-4971-93e8-3321679e4a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cac9e0-9e4c-4a67-979c-7d1d52992d7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E291B02-773E-4711-95C4-918891A13C30}">
  <ds:schemaRefs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infopath/2007/PartnerControls"/>
    <ds:schemaRef ds:uri="5ccac9e0-9e4c-4a67-979c-7d1d52992d79"/>
    <ds:schemaRef ds:uri="c84c125b-b306-4971-93e8-3321679e4ad2"/>
  </ds:schemaRefs>
</ds:datastoreItem>
</file>

<file path=customXml/itemProps2.xml><?xml version="1.0" encoding="utf-8"?>
<ds:datastoreItem xmlns:ds="http://schemas.openxmlformats.org/officeDocument/2006/customXml" ds:itemID="{07AF3C73-1847-43EB-ADC0-E93C77688FE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9C2007-73E1-4168-9A87-E04E14DB50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4c125b-b306-4971-93e8-3321679e4ad2"/>
    <ds:schemaRef ds:uri="5ccac9e0-9e4c-4a67-979c-7d1d52992d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{84454106-6C68-4459-84AD-7AA7F1D1681F}tf10001105</Template>
  <TotalTime>2767</TotalTime>
  <Words>1863</Words>
  <Application>Microsoft Office PowerPoint</Application>
  <PresentationFormat>Widescreen</PresentationFormat>
  <Paragraphs>259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Crop</vt:lpstr>
      <vt:lpstr>Ash Wednesday</vt:lpstr>
      <vt:lpstr>Thurs 27 Feb</vt:lpstr>
      <vt:lpstr>fri 28 Feb</vt:lpstr>
      <vt:lpstr>sat 29 Feb</vt:lpstr>
      <vt:lpstr>First Sunday of lent </vt:lpstr>
      <vt:lpstr>Mon 2 march </vt:lpstr>
      <vt:lpstr>tues 3 march </vt:lpstr>
      <vt:lpstr>wed 4 march </vt:lpstr>
      <vt:lpstr>thurs 5 march </vt:lpstr>
      <vt:lpstr>fri 6 march </vt:lpstr>
      <vt:lpstr>sat 7 march </vt:lpstr>
      <vt:lpstr>2nd Sunday of lent </vt:lpstr>
      <vt:lpstr>Mon 9 march </vt:lpstr>
      <vt:lpstr>tues 10 march </vt:lpstr>
      <vt:lpstr>wed 11 march </vt:lpstr>
      <vt:lpstr>thurs 12 march </vt:lpstr>
      <vt:lpstr>Fri 13 march </vt:lpstr>
      <vt:lpstr>Sat 14 march </vt:lpstr>
      <vt:lpstr>3rd Sunday of lent</vt:lpstr>
      <vt:lpstr>Mon 16 march</vt:lpstr>
      <vt:lpstr>tues 17 march</vt:lpstr>
      <vt:lpstr>wed 18 march</vt:lpstr>
      <vt:lpstr>thurs 19 march</vt:lpstr>
      <vt:lpstr>fri 20 march</vt:lpstr>
      <vt:lpstr>sat 21 march</vt:lpstr>
      <vt:lpstr>4th Sunday of lent</vt:lpstr>
      <vt:lpstr>Mon 23 march</vt:lpstr>
      <vt:lpstr>tues 24 march</vt:lpstr>
      <vt:lpstr>wed 25 march</vt:lpstr>
      <vt:lpstr>Thurs 26 march</vt:lpstr>
      <vt:lpstr>fri 27 march</vt:lpstr>
      <vt:lpstr>Sat 28 march</vt:lpstr>
      <vt:lpstr>5th Sunday of lent</vt:lpstr>
      <vt:lpstr>Mon 30 march</vt:lpstr>
      <vt:lpstr>Tues 31 march</vt:lpstr>
      <vt:lpstr>Wed 1 april</vt:lpstr>
      <vt:lpstr>Thurs 2 april</vt:lpstr>
      <vt:lpstr>fri 3 april</vt:lpstr>
      <vt:lpstr>sat 4 april</vt:lpstr>
      <vt:lpstr>Palm sunday</vt:lpstr>
      <vt:lpstr>Mon 6 april</vt:lpstr>
      <vt:lpstr>tues 7 april</vt:lpstr>
      <vt:lpstr>wed 8 april</vt:lpstr>
      <vt:lpstr>Thurs 9 April mass of the lord’s supper</vt:lpstr>
      <vt:lpstr>10 April good friday</vt:lpstr>
      <vt:lpstr>11 April holy saturday</vt:lpstr>
      <vt:lpstr>12 April easter sunday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Ash Wednesday</dc:title>
  <dc:creator>Lisa Martinez</dc:creator>
  <cp:lastModifiedBy>Lisa Martinez</cp:lastModifiedBy>
  <cp:revision>13</cp:revision>
  <dcterms:created xsi:type="dcterms:W3CDTF">2020-02-19T14:06:00Z</dcterms:created>
  <dcterms:modified xsi:type="dcterms:W3CDTF">2020-02-24T09:49:15Z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0x010100C6872055F5C855448FCD14E8E58885B9</vt:lpwstr>
  </property>
</Properties>
</file>