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68" r:id="rId5"/>
    <p:sldId id="256" r:id="rId6"/>
    <p:sldId id="257" r:id="rId7"/>
    <p:sldId id="258" r:id="rId8"/>
    <p:sldId id="259" r:id="rId9"/>
    <p:sldId id="260" r:id="rId10"/>
  </p:sldIdLst>
  <p:sldSz cx="18288000" cy="10287000"/>
  <p:notesSz cx="6858000" cy="9144000"/>
  <p:embeddedFontLst>
    <p:embeddedFont>
      <p:font typeface="Bebas Neue" panose="020B0604020202020204" charset="0"/>
      <p:regular r:id="rId11"/>
    </p:embeddedFont>
    <p:embeddedFont>
      <p:font typeface="Bebas Neue Bold" panose="020B0604020202020204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Montserrat Light" panose="020B0604020202020204" charset="0"/>
      <p:regular r:id="rId17"/>
    </p:embeddedFont>
    <p:embeddedFont>
      <p:font typeface="Montserrat Light Bold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FABE81-55A7-4B19-8735-79EF89BE97BE}" v="5" dt="2020-02-20T10:19:22.2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7" d="100"/>
          <a:sy n="57" d="100"/>
        </p:scale>
        <p:origin x="73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phie Reed" userId="6cd2ba07-f40e-4097-b98d-3f46e87e23d4" providerId="ADAL" clId="{7CFABE81-55A7-4B19-8735-79EF89BE97BE}"/>
    <pc:docChg chg="addSld delSld modSld sldOrd">
      <pc:chgData name="Sophie Reed" userId="6cd2ba07-f40e-4097-b98d-3f46e87e23d4" providerId="ADAL" clId="{7CFABE81-55A7-4B19-8735-79EF89BE97BE}" dt="2020-02-21T11:12:47.246" v="67" actId="20577"/>
      <pc:docMkLst>
        <pc:docMk/>
      </pc:docMkLst>
      <pc:sldChg chg="del">
        <pc:chgData name="Sophie Reed" userId="6cd2ba07-f40e-4097-b98d-3f46e87e23d4" providerId="ADAL" clId="{7CFABE81-55A7-4B19-8735-79EF89BE97BE}" dt="2020-02-20T10:35:22.963" v="12" actId="47"/>
        <pc:sldMkLst>
          <pc:docMk/>
          <pc:sldMk cId="0" sldId="261"/>
        </pc:sldMkLst>
      </pc:sldChg>
      <pc:sldChg chg="del">
        <pc:chgData name="Sophie Reed" userId="6cd2ba07-f40e-4097-b98d-3f46e87e23d4" providerId="ADAL" clId="{7CFABE81-55A7-4B19-8735-79EF89BE97BE}" dt="2020-02-20T10:35:22.963" v="12" actId="47"/>
        <pc:sldMkLst>
          <pc:docMk/>
          <pc:sldMk cId="0" sldId="262"/>
        </pc:sldMkLst>
      </pc:sldChg>
      <pc:sldChg chg="del">
        <pc:chgData name="Sophie Reed" userId="6cd2ba07-f40e-4097-b98d-3f46e87e23d4" providerId="ADAL" clId="{7CFABE81-55A7-4B19-8735-79EF89BE97BE}" dt="2020-02-20T10:35:22.963" v="12" actId="47"/>
        <pc:sldMkLst>
          <pc:docMk/>
          <pc:sldMk cId="0" sldId="263"/>
        </pc:sldMkLst>
      </pc:sldChg>
      <pc:sldChg chg="del">
        <pc:chgData name="Sophie Reed" userId="6cd2ba07-f40e-4097-b98d-3f46e87e23d4" providerId="ADAL" clId="{7CFABE81-55A7-4B19-8735-79EF89BE97BE}" dt="2020-02-20T10:35:22.963" v="12" actId="47"/>
        <pc:sldMkLst>
          <pc:docMk/>
          <pc:sldMk cId="0" sldId="264"/>
        </pc:sldMkLst>
      </pc:sldChg>
      <pc:sldChg chg="del">
        <pc:chgData name="Sophie Reed" userId="6cd2ba07-f40e-4097-b98d-3f46e87e23d4" providerId="ADAL" clId="{7CFABE81-55A7-4B19-8735-79EF89BE97BE}" dt="2020-02-20T10:35:22.963" v="12" actId="47"/>
        <pc:sldMkLst>
          <pc:docMk/>
          <pc:sldMk cId="0" sldId="265"/>
        </pc:sldMkLst>
      </pc:sldChg>
      <pc:sldChg chg="del">
        <pc:chgData name="Sophie Reed" userId="6cd2ba07-f40e-4097-b98d-3f46e87e23d4" providerId="ADAL" clId="{7CFABE81-55A7-4B19-8735-79EF89BE97BE}" dt="2020-02-20T10:35:22.963" v="12" actId="47"/>
        <pc:sldMkLst>
          <pc:docMk/>
          <pc:sldMk cId="0" sldId="266"/>
        </pc:sldMkLst>
      </pc:sldChg>
      <pc:sldChg chg="del">
        <pc:chgData name="Sophie Reed" userId="6cd2ba07-f40e-4097-b98d-3f46e87e23d4" providerId="ADAL" clId="{7CFABE81-55A7-4B19-8735-79EF89BE97BE}" dt="2020-02-20T10:35:22.963" v="12" actId="47"/>
        <pc:sldMkLst>
          <pc:docMk/>
          <pc:sldMk cId="0" sldId="267"/>
        </pc:sldMkLst>
      </pc:sldChg>
      <pc:sldChg chg="modSp add del ord">
        <pc:chgData name="Sophie Reed" userId="6cd2ba07-f40e-4097-b98d-3f46e87e23d4" providerId="ADAL" clId="{7CFABE81-55A7-4B19-8735-79EF89BE97BE}" dt="2020-02-21T11:12:47.246" v="67" actId="20577"/>
        <pc:sldMkLst>
          <pc:docMk/>
          <pc:sldMk cId="0" sldId="268"/>
        </pc:sldMkLst>
        <pc:spChg chg="mod">
          <ac:chgData name="Sophie Reed" userId="6cd2ba07-f40e-4097-b98d-3f46e87e23d4" providerId="ADAL" clId="{7CFABE81-55A7-4B19-8735-79EF89BE97BE}" dt="2020-02-21T11:12:47.246" v="67" actId="20577"/>
          <ac:spMkLst>
            <pc:docMk/>
            <pc:sldMk cId="0" sldId="268"/>
            <ac:spMk id="4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32999"/>
          </a:blip>
          <a:srcRect/>
          <a:stretch>
            <a:fillRect/>
          </a:stretch>
        </p:blipFill>
        <p:spPr>
          <a:xfrm>
            <a:off x="352088" y="-8597014"/>
            <a:ext cx="17789013" cy="23260256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471653" y="-8548"/>
            <a:ext cx="11344695" cy="1690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772"/>
              </a:lnSpc>
            </a:pPr>
            <a:r>
              <a:rPr lang="en-US" sz="9837" spc="1475">
                <a:solidFill>
                  <a:srgbClr val="000000"/>
                </a:solidFill>
                <a:latin typeface="Bebas Neue"/>
              </a:rPr>
              <a:t>Journey with...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89699" y="1326810"/>
            <a:ext cx="17858709" cy="87958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03"/>
              </a:lnSpc>
            </a:pPr>
            <a:r>
              <a:rPr lang="en-US" sz="6000" spc="590" dirty="0">
                <a:solidFill>
                  <a:srgbClr val="000000"/>
                </a:solidFill>
                <a:latin typeface="Montserrat Light"/>
              </a:rPr>
              <a:t>During lent we are invited to</a:t>
            </a:r>
          </a:p>
          <a:p>
            <a:pPr algn="ctr">
              <a:lnSpc>
                <a:spcPts val="8703"/>
              </a:lnSpc>
            </a:pPr>
            <a:r>
              <a:rPr lang="en-US" sz="6000" spc="590" dirty="0">
                <a:solidFill>
                  <a:srgbClr val="000000"/>
                </a:solidFill>
                <a:latin typeface="Montserrat Light"/>
              </a:rPr>
              <a:t>journey with Jesus.</a:t>
            </a:r>
          </a:p>
          <a:p>
            <a:pPr algn="ctr">
              <a:lnSpc>
                <a:spcPts val="8703"/>
              </a:lnSpc>
            </a:pPr>
            <a:r>
              <a:rPr lang="en-US" sz="6000" spc="590" dirty="0">
                <a:solidFill>
                  <a:srgbClr val="000000"/>
                </a:solidFill>
                <a:latin typeface="Montserrat Light"/>
              </a:rPr>
              <a:t>We do this through prayer, fasting</a:t>
            </a:r>
          </a:p>
          <a:p>
            <a:pPr algn="ctr">
              <a:lnSpc>
                <a:spcPts val="8703"/>
              </a:lnSpc>
            </a:pPr>
            <a:r>
              <a:rPr lang="en-US" sz="6000" spc="590" dirty="0">
                <a:solidFill>
                  <a:srgbClr val="000000"/>
                </a:solidFill>
                <a:latin typeface="Montserrat Light"/>
              </a:rPr>
              <a:t>and almsgiving.</a:t>
            </a:r>
          </a:p>
          <a:p>
            <a:pPr algn="ctr">
              <a:lnSpc>
                <a:spcPts val="8703"/>
              </a:lnSpc>
            </a:pPr>
            <a:r>
              <a:rPr lang="en-US" sz="6000" spc="474" dirty="0">
                <a:solidFill>
                  <a:srgbClr val="000000"/>
                </a:solidFill>
                <a:latin typeface="Montserrat Light"/>
              </a:rPr>
              <a:t>Use</a:t>
            </a:r>
            <a:r>
              <a:rPr lang="en-US" sz="6000" spc="590" dirty="0">
                <a:solidFill>
                  <a:srgbClr val="000000"/>
                </a:solidFill>
                <a:latin typeface="Montserrat Light"/>
              </a:rPr>
              <a:t> this moment to pause, read and connect with Jesus.</a:t>
            </a:r>
          </a:p>
          <a:p>
            <a:pPr algn="ctr">
              <a:lnSpc>
                <a:spcPts val="8703"/>
              </a:lnSpc>
            </a:pPr>
            <a:r>
              <a:rPr lang="en-US" sz="6000" spc="474" dirty="0">
                <a:solidFill>
                  <a:srgbClr val="000000"/>
                </a:solidFill>
                <a:latin typeface="Montserrat Light"/>
              </a:rPr>
              <a:t>Choose a prayer to say and </a:t>
            </a:r>
            <a:r>
              <a:rPr lang="en-US" sz="6000" spc="474">
                <a:solidFill>
                  <a:srgbClr val="000000"/>
                </a:solidFill>
                <a:latin typeface="Montserrat Light"/>
              </a:rPr>
              <a:t>repeat it on </a:t>
            </a:r>
            <a:r>
              <a:rPr lang="en-US" sz="6000" spc="474" dirty="0">
                <a:solidFill>
                  <a:srgbClr val="000000"/>
                </a:solidFill>
                <a:latin typeface="Montserrat Light"/>
              </a:rPr>
              <a:t>your daily journey.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32999"/>
          </a:blip>
          <a:srcRect/>
          <a:stretch>
            <a:fillRect/>
          </a:stretch>
        </p:blipFill>
        <p:spPr>
          <a:xfrm>
            <a:off x="352088" y="-8597014"/>
            <a:ext cx="17789013" cy="2326025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r="44782" b="2287"/>
          <a:stretch>
            <a:fillRect/>
          </a:stretch>
        </p:blipFill>
        <p:spPr>
          <a:xfrm>
            <a:off x="843575" y="2547671"/>
            <a:ext cx="6017477" cy="755604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471653" y="-8548"/>
            <a:ext cx="11344695" cy="1690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772"/>
              </a:lnSpc>
            </a:pPr>
            <a:r>
              <a:rPr lang="en-US" sz="9837" spc="1475">
                <a:solidFill>
                  <a:srgbClr val="000000"/>
                </a:solidFill>
                <a:latin typeface="Bebas Neue"/>
              </a:rPr>
              <a:t>Journey with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914363" y="2928339"/>
            <a:ext cx="8007922" cy="62660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93"/>
              </a:lnSpc>
            </a:pPr>
            <a:r>
              <a:rPr lang="en-US" sz="9190" spc="670">
                <a:solidFill>
                  <a:srgbClr val="000000"/>
                </a:solidFill>
                <a:latin typeface="Bebas Neue"/>
              </a:rPr>
              <a:t>The LORD is near to all who call on him, to all who call on him in truth.</a:t>
            </a:r>
          </a:p>
          <a:p>
            <a:pPr algn="ctr">
              <a:lnSpc>
                <a:spcPts val="9893"/>
              </a:lnSpc>
            </a:pPr>
            <a:r>
              <a:rPr lang="en-US" sz="7383" spc="538">
                <a:solidFill>
                  <a:srgbClr val="000000"/>
                </a:solidFill>
                <a:latin typeface="Bebas Neue Bold"/>
              </a:rPr>
              <a:t>(Psalm 145:18)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349101">
            <a:off x="2217557" y="1911086"/>
            <a:ext cx="2767760" cy="127317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2087979" y="1208514"/>
            <a:ext cx="14112041" cy="1016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99"/>
              </a:lnSpc>
            </a:pPr>
            <a:r>
              <a:rPr lang="en-US" sz="5856" spc="1762">
                <a:solidFill>
                  <a:srgbClr val="000000"/>
                </a:solidFill>
                <a:latin typeface="Montserrat Light Bold"/>
              </a:rPr>
              <a:t>prayer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32999"/>
          </a:blip>
          <a:srcRect/>
          <a:stretch>
            <a:fillRect/>
          </a:stretch>
        </p:blipFill>
        <p:spPr>
          <a:xfrm>
            <a:off x="352088" y="-8597014"/>
            <a:ext cx="17789013" cy="2326025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r="44782" b="2287"/>
          <a:stretch>
            <a:fillRect/>
          </a:stretch>
        </p:blipFill>
        <p:spPr>
          <a:xfrm>
            <a:off x="843575" y="2547671"/>
            <a:ext cx="6017477" cy="755604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l="18851" r="31366" b="8184"/>
          <a:stretch>
            <a:fillRect/>
          </a:stretch>
        </p:blipFill>
        <p:spPr>
          <a:xfrm>
            <a:off x="843575" y="2547671"/>
            <a:ext cx="6017477" cy="7556042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471653" y="-8548"/>
            <a:ext cx="11344695" cy="1690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772"/>
              </a:lnSpc>
            </a:pPr>
            <a:r>
              <a:rPr lang="en-US" sz="9837" spc="1475">
                <a:solidFill>
                  <a:srgbClr val="000000"/>
                </a:solidFill>
                <a:latin typeface="Bebas Neue"/>
              </a:rPr>
              <a:t>Journey with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294726" y="3495781"/>
            <a:ext cx="10846375" cy="52137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34"/>
              </a:lnSpc>
            </a:pPr>
            <a:r>
              <a:rPr lang="en-US" sz="6145" spc="448" dirty="0">
                <a:solidFill>
                  <a:srgbClr val="000000"/>
                </a:solidFill>
                <a:latin typeface="Bebas Neue"/>
              </a:rPr>
              <a:t>Do not be anxious about anything,</a:t>
            </a:r>
          </a:p>
          <a:p>
            <a:pPr algn="ctr">
              <a:lnSpc>
                <a:spcPts val="8234"/>
              </a:lnSpc>
            </a:pPr>
            <a:r>
              <a:rPr lang="en-US" sz="6145" spc="448" dirty="0">
                <a:solidFill>
                  <a:srgbClr val="000000"/>
                </a:solidFill>
                <a:latin typeface="Bebas Neue"/>
              </a:rPr>
              <a:t>but in every situation, by prayer and petition, with thanksgiving, present your requests to God.</a:t>
            </a:r>
          </a:p>
          <a:p>
            <a:pPr algn="ctr">
              <a:lnSpc>
                <a:spcPts val="8234"/>
              </a:lnSpc>
            </a:pPr>
            <a:r>
              <a:rPr lang="en-US" sz="6145" spc="448" dirty="0">
                <a:solidFill>
                  <a:srgbClr val="000000"/>
                </a:solidFill>
                <a:latin typeface="Bebas Neue Bold"/>
              </a:rPr>
              <a:t>(</a:t>
            </a:r>
            <a:r>
              <a:rPr lang="en-US" sz="6145" spc="448" dirty="0" err="1">
                <a:solidFill>
                  <a:srgbClr val="000000"/>
                </a:solidFill>
                <a:latin typeface="Bebas Neue Bold"/>
              </a:rPr>
              <a:t>philippians</a:t>
            </a:r>
            <a:r>
              <a:rPr lang="en-US" sz="6145" spc="448" dirty="0">
                <a:solidFill>
                  <a:srgbClr val="000000"/>
                </a:solidFill>
                <a:latin typeface="Bebas Neue Bold"/>
              </a:rPr>
              <a:t> 4:6)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349101">
            <a:off x="2217557" y="1911086"/>
            <a:ext cx="2767760" cy="127317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087979" y="1208514"/>
            <a:ext cx="14112041" cy="1016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99"/>
              </a:lnSpc>
            </a:pPr>
            <a:r>
              <a:rPr lang="en-US" sz="5856" spc="1762">
                <a:solidFill>
                  <a:srgbClr val="000000"/>
                </a:solidFill>
                <a:latin typeface="Montserrat Light Bold"/>
              </a:rPr>
              <a:t>prayer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32999"/>
          </a:blip>
          <a:srcRect/>
          <a:stretch>
            <a:fillRect/>
          </a:stretch>
        </p:blipFill>
        <p:spPr>
          <a:xfrm>
            <a:off x="352088" y="-8597014"/>
            <a:ext cx="17789013" cy="23260256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7294726" y="3495781"/>
            <a:ext cx="10846375" cy="52137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34"/>
              </a:lnSpc>
            </a:pPr>
            <a:r>
              <a:rPr lang="en-US" sz="6145" spc="448">
                <a:solidFill>
                  <a:srgbClr val="000000"/>
                </a:solidFill>
                <a:latin typeface="Bebas Neue"/>
              </a:rPr>
              <a:t>This is the confidence we have in approaching God: that if we ask anything according to his will,</a:t>
            </a:r>
          </a:p>
          <a:p>
            <a:pPr algn="ctr">
              <a:lnSpc>
                <a:spcPts val="8234"/>
              </a:lnSpc>
            </a:pPr>
            <a:r>
              <a:rPr lang="en-US" sz="6145" spc="448">
                <a:solidFill>
                  <a:srgbClr val="000000"/>
                </a:solidFill>
                <a:latin typeface="Bebas Neue"/>
              </a:rPr>
              <a:t>he hears us.</a:t>
            </a:r>
          </a:p>
          <a:p>
            <a:pPr algn="ctr">
              <a:lnSpc>
                <a:spcPts val="8234"/>
              </a:lnSpc>
            </a:pPr>
            <a:r>
              <a:rPr lang="en-US" sz="6145" spc="448">
                <a:solidFill>
                  <a:srgbClr val="000000"/>
                </a:solidFill>
                <a:latin typeface="Bebas Neue Bold"/>
              </a:rPr>
              <a:t>(1 John 5:14)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l="8860" t="6928" r="17035" b="23283"/>
          <a:stretch>
            <a:fillRect/>
          </a:stretch>
        </p:blipFill>
        <p:spPr>
          <a:xfrm>
            <a:off x="843575" y="2547671"/>
            <a:ext cx="6017477" cy="7556042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471653" y="-8548"/>
            <a:ext cx="11344695" cy="1690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772"/>
              </a:lnSpc>
            </a:pPr>
            <a:r>
              <a:rPr lang="en-US" sz="9837" spc="1475">
                <a:solidFill>
                  <a:srgbClr val="000000"/>
                </a:solidFill>
                <a:latin typeface="Bebas Neue"/>
              </a:rPr>
              <a:t>Journey with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087979" y="1208514"/>
            <a:ext cx="14112041" cy="1016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99"/>
              </a:lnSpc>
            </a:pPr>
            <a:r>
              <a:rPr lang="en-US" sz="5856" spc="1762">
                <a:solidFill>
                  <a:srgbClr val="000000"/>
                </a:solidFill>
                <a:latin typeface="Montserrat Light Bold"/>
              </a:rPr>
              <a:t>prayer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349101">
            <a:off x="2217557" y="1911086"/>
            <a:ext cx="2767760" cy="127317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32999"/>
          </a:blip>
          <a:srcRect/>
          <a:stretch>
            <a:fillRect/>
          </a:stretch>
        </p:blipFill>
        <p:spPr>
          <a:xfrm>
            <a:off x="352088" y="-8597014"/>
            <a:ext cx="17789013" cy="2326025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23531" r="23474"/>
          <a:stretch>
            <a:fillRect/>
          </a:stretch>
        </p:blipFill>
        <p:spPr>
          <a:xfrm>
            <a:off x="854626" y="2547671"/>
            <a:ext cx="6006426" cy="755604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8632676" y="3405973"/>
            <a:ext cx="8329696" cy="5052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45"/>
              </a:lnSpc>
            </a:pPr>
            <a:r>
              <a:rPr lang="en-US" sz="7421" spc="541">
                <a:solidFill>
                  <a:srgbClr val="000000"/>
                </a:solidFill>
                <a:latin typeface="Bebas Neue"/>
              </a:rPr>
              <a:t>Look to the LORD</a:t>
            </a:r>
          </a:p>
          <a:p>
            <a:pPr algn="ctr">
              <a:lnSpc>
                <a:spcPts val="9945"/>
              </a:lnSpc>
            </a:pPr>
            <a:r>
              <a:rPr lang="en-US" sz="7421" spc="541">
                <a:solidFill>
                  <a:srgbClr val="000000"/>
                </a:solidFill>
                <a:latin typeface="Bebas Neue"/>
              </a:rPr>
              <a:t>and his strength;</a:t>
            </a:r>
          </a:p>
          <a:p>
            <a:pPr algn="ctr">
              <a:lnSpc>
                <a:spcPts val="9945"/>
              </a:lnSpc>
            </a:pPr>
            <a:r>
              <a:rPr lang="en-US" sz="7421" spc="541">
                <a:solidFill>
                  <a:srgbClr val="000000"/>
                </a:solidFill>
                <a:latin typeface="Bebas Neue"/>
              </a:rPr>
              <a:t>seek his face always.</a:t>
            </a:r>
          </a:p>
          <a:p>
            <a:pPr algn="ctr">
              <a:lnSpc>
                <a:spcPts val="9945"/>
              </a:lnSpc>
            </a:pPr>
            <a:r>
              <a:rPr lang="en-US" sz="7421" spc="541">
                <a:solidFill>
                  <a:srgbClr val="000000"/>
                </a:solidFill>
                <a:latin typeface="Bebas Neue Bold"/>
              </a:rPr>
              <a:t>(1 chronicles 16:11)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471653" y="-8548"/>
            <a:ext cx="11344695" cy="1690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772"/>
              </a:lnSpc>
            </a:pPr>
            <a:r>
              <a:rPr lang="en-US" sz="9837" spc="1475">
                <a:solidFill>
                  <a:srgbClr val="000000"/>
                </a:solidFill>
                <a:latin typeface="Bebas Neue"/>
              </a:rPr>
              <a:t>Journey with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087979" y="1208514"/>
            <a:ext cx="14112041" cy="1016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99"/>
              </a:lnSpc>
            </a:pPr>
            <a:r>
              <a:rPr lang="en-US" sz="5856" spc="1762">
                <a:solidFill>
                  <a:srgbClr val="000000"/>
                </a:solidFill>
                <a:latin typeface="Montserrat Light Bold"/>
              </a:rPr>
              <a:t>prayer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349101">
            <a:off x="2217557" y="1911086"/>
            <a:ext cx="2767760" cy="127317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32999"/>
          </a:blip>
          <a:srcRect/>
          <a:stretch>
            <a:fillRect/>
          </a:stretch>
        </p:blipFill>
        <p:spPr>
          <a:xfrm>
            <a:off x="352088" y="-8597014"/>
            <a:ext cx="17789013" cy="2326025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7068" t="6510" r="19811" b="1674"/>
          <a:stretch>
            <a:fillRect/>
          </a:stretch>
        </p:blipFill>
        <p:spPr>
          <a:xfrm>
            <a:off x="843575" y="2547671"/>
            <a:ext cx="6017477" cy="755604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8066274" y="3114695"/>
            <a:ext cx="9401268" cy="6307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45"/>
              </a:lnSpc>
            </a:pPr>
            <a:r>
              <a:rPr lang="en-US" sz="7421" spc="541">
                <a:solidFill>
                  <a:srgbClr val="000000"/>
                </a:solidFill>
                <a:latin typeface="Bebas Neue"/>
              </a:rPr>
              <a:t>I call on you, my God, for you will answer me; turn your ear to me</a:t>
            </a:r>
          </a:p>
          <a:p>
            <a:pPr algn="ctr">
              <a:lnSpc>
                <a:spcPts val="9945"/>
              </a:lnSpc>
            </a:pPr>
            <a:r>
              <a:rPr lang="en-US" sz="7421" spc="541">
                <a:solidFill>
                  <a:srgbClr val="000000"/>
                </a:solidFill>
                <a:latin typeface="Bebas Neue"/>
              </a:rPr>
              <a:t>and hear my prayer.</a:t>
            </a:r>
          </a:p>
          <a:p>
            <a:pPr algn="ctr">
              <a:lnSpc>
                <a:spcPts val="9945"/>
              </a:lnSpc>
            </a:pPr>
            <a:r>
              <a:rPr lang="en-US" sz="7421" spc="541">
                <a:solidFill>
                  <a:srgbClr val="000000"/>
                </a:solidFill>
                <a:latin typeface="Bebas Neue Bold"/>
              </a:rPr>
              <a:t>(psalm 17:6)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471653" y="-8548"/>
            <a:ext cx="11344695" cy="1690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772"/>
              </a:lnSpc>
            </a:pPr>
            <a:r>
              <a:rPr lang="en-US" sz="9837" spc="1475">
                <a:solidFill>
                  <a:srgbClr val="000000"/>
                </a:solidFill>
                <a:latin typeface="Bebas Neue"/>
              </a:rPr>
              <a:t>Journey with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087979" y="1208514"/>
            <a:ext cx="14112041" cy="1016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99"/>
              </a:lnSpc>
            </a:pPr>
            <a:r>
              <a:rPr lang="en-US" sz="5856" spc="1762">
                <a:solidFill>
                  <a:srgbClr val="000000"/>
                </a:solidFill>
                <a:latin typeface="Montserrat Light Bold"/>
              </a:rPr>
              <a:t>prayer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349101">
            <a:off x="2217557" y="1911086"/>
            <a:ext cx="2767760" cy="127317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872055F5C855448FCD14E8E58885B9" ma:contentTypeVersion="11" ma:contentTypeDescription="Create a new document." ma:contentTypeScope="" ma:versionID="467879cfab682f31f3951b2a151f8d1e">
  <xsd:schema xmlns:xsd="http://www.w3.org/2001/XMLSchema" xmlns:xs="http://www.w3.org/2001/XMLSchema" xmlns:p="http://schemas.microsoft.com/office/2006/metadata/properties" xmlns:ns2="c84c125b-b306-4971-93e8-3321679e4ad2" xmlns:ns3="5ccac9e0-9e4c-4a67-979c-7d1d52992d79" targetNamespace="http://schemas.microsoft.com/office/2006/metadata/properties" ma:root="true" ma:fieldsID="1f5002c248f4901ee0a78fe14aa88a4f" ns2:_="" ns3:_="">
    <xsd:import namespace="c84c125b-b306-4971-93e8-3321679e4ad2"/>
    <xsd:import namespace="5ccac9e0-9e4c-4a67-979c-7d1d52992d7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4c125b-b306-4971-93e8-3321679e4a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cac9e0-9e4c-4a67-979c-7d1d52992d7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EC0198B-6CBA-49A1-87C8-C6785A03A80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667D595-14AD-489F-A04C-93B023A936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4c125b-b306-4971-93e8-3321679e4ad2"/>
    <ds:schemaRef ds:uri="5ccac9e0-9e4c-4a67-979c-7d1d52992d7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28E5D5B-7F66-4E79-A617-5F8B8ABF40BD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192</Words>
  <Application>Microsoft Office PowerPoint</Application>
  <PresentationFormat>Custom</PresentationFormat>
  <Paragraphs>32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Montserrat Light</vt:lpstr>
      <vt:lpstr>Calibri</vt:lpstr>
      <vt:lpstr>Arial</vt:lpstr>
      <vt:lpstr>Bebas Neue</vt:lpstr>
      <vt:lpstr>Montserrat Light Bold</vt:lpstr>
      <vt:lpstr>Bebas Neue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prayer</dc:title>
  <dc:creator>Sophie Benson</dc:creator>
  <cp:lastModifiedBy>Sophie Reed</cp:lastModifiedBy>
  <cp:revision>2</cp:revision>
  <dcterms:created xsi:type="dcterms:W3CDTF">2006-08-16T00:00:00Z</dcterms:created>
  <dcterms:modified xsi:type="dcterms:W3CDTF">2020-02-21T11:12:57Z</dcterms:modified>
  <dc:identifier>DAD0QbXHf8Y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0x010100C6872055F5C855448FCD14E8E58885B9</vt:lpwstr>
  </property>
</Properties>
</file>