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8" r:id="rId10"/>
    <p:sldId id="266" r:id="rId11"/>
    <p:sldId id="264" r:id="rId12"/>
    <p:sldId id="26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4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5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9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61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3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3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6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48D87-9B18-406D-85D1-EAE5A8CBFB8E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2FD1-BDC8-40C7-99A2-B00C210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0" y="18864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Parable of the Prodigal Son</a:t>
            </a:r>
            <a:endParaRPr lang="en-GB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9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18" y="404664"/>
            <a:ext cx="7350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“Quickly, bring out a robe—the best one—and put it on him; put a ring on his finger and sandals on his feet.”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4978" y="4437112"/>
            <a:ext cx="7754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anose="020B0502020202020204" pitchFamily="34" charset="0"/>
              </a:rPr>
              <a:t>What gifts has God given me?</a:t>
            </a:r>
          </a:p>
          <a:p>
            <a:pPr algn="ctr"/>
            <a:r>
              <a:rPr lang="en-GB" sz="3200" dirty="0" smtClean="0">
                <a:latin typeface="Century Gothic" panose="020B0502020202020204" pitchFamily="34" charset="0"/>
              </a:rPr>
              <a:t>How does He show me His love?</a:t>
            </a:r>
            <a:endParaRPr lang="en-GB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18" y="404664"/>
            <a:ext cx="735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baseline="30000" dirty="0" smtClean="0">
                <a:latin typeface="Century Gothic" panose="020B0502020202020204" pitchFamily="34" charset="0"/>
              </a:rPr>
              <a:t> ”</a:t>
            </a:r>
            <a:r>
              <a:rPr lang="en-GB" sz="2400" dirty="0" smtClean="0"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latin typeface="Century Gothic" panose="020B0502020202020204" pitchFamily="34" charset="0"/>
              </a:rPr>
              <a:t>or this son of mine was dead and is alive again; he was lost and is found!”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4978" y="4437112"/>
            <a:ext cx="7754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anose="020B0502020202020204" pitchFamily="34" charset="0"/>
              </a:rPr>
              <a:t>Have I ever had an experience of being ‘found’?</a:t>
            </a:r>
            <a:endParaRPr lang="en-GB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3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572" y="620688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See what great love the Father has lavished on us, that we should be called children of God! And that is what we are</a:t>
            </a:r>
            <a:r>
              <a:rPr lang="en-GB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(1 John 3:1)</a:t>
            </a:r>
            <a:endParaRPr lang="en-GB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6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416" y="260648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Father in Heaven,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am sorry for the times I have turned away from you;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</a:t>
            </a: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hen I have been impatient with you, or squandered the gifts you have given to me.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 for your compassion and mercy and for always welcoming me home with open arms.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Help us to recognise all of the ways you show your love to us and to share that love with those around us.</a:t>
            </a:r>
          </a:p>
          <a:p>
            <a:pPr algn="ctr"/>
            <a:endParaRPr lang="en-GB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Amen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0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54905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latin typeface="Century Gothic" panose="020B0502020202020204" pitchFamily="34" charset="0"/>
              </a:rPr>
              <a:t>11 </a:t>
            </a:r>
            <a:r>
              <a:rPr lang="en-GB" sz="2000" dirty="0">
                <a:latin typeface="Century Gothic" panose="020B0502020202020204" pitchFamily="34" charset="0"/>
              </a:rPr>
              <a:t>Then </a:t>
            </a:r>
            <a:r>
              <a:rPr lang="en-GB" sz="2000" dirty="0" smtClean="0">
                <a:latin typeface="Century Gothic" panose="020B0502020202020204" pitchFamily="34" charset="0"/>
              </a:rPr>
              <a:t>Jesus</a:t>
            </a:r>
            <a:r>
              <a:rPr lang="en-GB" sz="2000" dirty="0">
                <a:latin typeface="Century Gothic" panose="020B0502020202020204" pitchFamily="34" charset="0"/>
              </a:rPr>
              <a:t> said, “There was a man who had two sons. </a:t>
            </a:r>
            <a:r>
              <a:rPr lang="en-GB" sz="2000" b="1" baseline="30000" dirty="0">
                <a:latin typeface="Century Gothic" panose="020B0502020202020204" pitchFamily="34" charset="0"/>
              </a:rPr>
              <a:t>12 </a:t>
            </a:r>
            <a:r>
              <a:rPr lang="en-GB" sz="2000" dirty="0">
                <a:latin typeface="Century Gothic" panose="020B0502020202020204" pitchFamily="34" charset="0"/>
              </a:rPr>
              <a:t>The younger of them said to his father, ‘Father, give me the share of the property that will belong to me.’ So he divided his property between them. </a:t>
            </a:r>
            <a:r>
              <a:rPr lang="en-GB" sz="2000" b="1" baseline="30000" dirty="0">
                <a:latin typeface="Century Gothic" panose="020B0502020202020204" pitchFamily="34" charset="0"/>
              </a:rPr>
              <a:t>13 </a:t>
            </a:r>
            <a:r>
              <a:rPr lang="en-GB" sz="2000" dirty="0">
                <a:latin typeface="Century Gothic" panose="020B0502020202020204" pitchFamily="34" charset="0"/>
              </a:rPr>
              <a:t>A few days later the younger son gathered all he had and </a:t>
            </a:r>
            <a:r>
              <a:rPr lang="en-GB" sz="2000" dirty="0" smtClean="0">
                <a:latin typeface="Century Gothic" panose="020B0502020202020204" pitchFamily="34" charset="0"/>
              </a:rPr>
              <a:t>travelled </a:t>
            </a:r>
            <a:r>
              <a:rPr lang="en-GB" sz="2000" dirty="0">
                <a:latin typeface="Century Gothic" panose="020B0502020202020204" pitchFamily="34" charset="0"/>
              </a:rPr>
              <a:t>to a distant country, and there he squandered his property in dissolute living. </a:t>
            </a:r>
            <a:r>
              <a:rPr lang="en-GB" sz="2000" b="1" baseline="30000" dirty="0">
                <a:latin typeface="Century Gothic" panose="020B0502020202020204" pitchFamily="34" charset="0"/>
              </a:rPr>
              <a:t>14 </a:t>
            </a:r>
            <a:r>
              <a:rPr lang="en-GB" sz="2000" dirty="0">
                <a:latin typeface="Century Gothic" panose="020B0502020202020204" pitchFamily="34" charset="0"/>
              </a:rPr>
              <a:t>When he had spent everything, a severe famine took place throughout that country, and he began to be in need. </a:t>
            </a:r>
            <a:r>
              <a:rPr lang="en-GB" sz="2000" b="1" baseline="30000" dirty="0">
                <a:latin typeface="Century Gothic" panose="020B0502020202020204" pitchFamily="34" charset="0"/>
              </a:rPr>
              <a:t>15 </a:t>
            </a:r>
            <a:r>
              <a:rPr lang="en-GB" sz="2000" dirty="0">
                <a:latin typeface="Century Gothic" panose="020B0502020202020204" pitchFamily="34" charset="0"/>
              </a:rPr>
              <a:t>So he went and hired himself out to one of the citizens of that country, who sent him to his fields to feed the pigs. </a:t>
            </a:r>
            <a:r>
              <a:rPr lang="en-GB" sz="2000" b="1" baseline="30000" dirty="0">
                <a:latin typeface="Century Gothic" panose="020B0502020202020204" pitchFamily="34" charset="0"/>
              </a:rPr>
              <a:t>16 </a:t>
            </a:r>
            <a:r>
              <a:rPr lang="en-GB" sz="2000" dirty="0">
                <a:latin typeface="Century Gothic" panose="020B0502020202020204" pitchFamily="34" charset="0"/>
              </a:rPr>
              <a:t>He would gladly have filled himself </a:t>
            </a:r>
            <a:r>
              <a:rPr lang="en-GB" sz="2000" dirty="0" smtClean="0">
                <a:latin typeface="Century Gothic" panose="020B0502020202020204" pitchFamily="34" charset="0"/>
              </a:rPr>
              <a:t>with</a:t>
            </a:r>
            <a:r>
              <a:rPr lang="en-GB" sz="2000" dirty="0">
                <a:latin typeface="Century Gothic" panose="020B0502020202020204" pitchFamily="34" charset="0"/>
              </a:rPr>
              <a:t> the pods that the pigs were eating; and no one gave him anything. </a:t>
            </a:r>
            <a:r>
              <a:rPr lang="en-GB" sz="2000" b="1" baseline="30000" dirty="0">
                <a:latin typeface="Century Gothic" panose="020B0502020202020204" pitchFamily="34" charset="0"/>
              </a:rPr>
              <a:t>17 </a:t>
            </a:r>
            <a:r>
              <a:rPr lang="en-GB" sz="2000" dirty="0">
                <a:latin typeface="Century Gothic" panose="020B0502020202020204" pitchFamily="34" charset="0"/>
              </a:rPr>
              <a:t>But when he came to himself he said, ‘How many of my father’s hired hands have bread enough and to spare, but here I am dying of hunger! </a:t>
            </a:r>
            <a:r>
              <a:rPr lang="en-GB" sz="2000" b="1" baseline="30000" dirty="0">
                <a:latin typeface="Century Gothic" panose="020B0502020202020204" pitchFamily="34" charset="0"/>
              </a:rPr>
              <a:t>18 </a:t>
            </a:r>
            <a:r>
              <a:rPr lang="en-GB" sz="2000" dirty="0">
                <a:latin typeface="Century Gothic" panose="020B0502020202020204" pitchFamily="34" charset="0"/>
              </a:rPr>
              <a:t>I will get up and go to my father, and I will say to him, “Father, I have sinned against heaven and before you; </a:t>
            </a:r>
            <a:r>
              <a:rPr lang="en-GB" sz="2000" b="1" baseline="30000" dirty="0">
                <a:latin typeface="Century Gothic" panose="020B0502020202020204" pitchFamily="34" charset="0"/>
              </a:rPr>
              <a:t>19 </a:t>
            </a:r>
            <a:r>
              <a:rPr lang="en-GB" sz="2000" dirty="0">
                <a:latin typeface="Century Gothic" panose="020B0502020202020204" pitchFamily="34" charset="0"/>
              </a:rPr>
              <a:t>I am no longer worthy to be called your son; treat me like one of your hired hands.”’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805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332656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 smtClean="0">
                <a:latin typeface="Century Gothic" panose="020B0502020202020204" pitchFamily="34" charset="0"/>
              </a:rPr>
              <a:t>20 </a:t>
            </a:r>
            <a:r>
              <a:rPr lang="en-GB" sz="2000" dirty="0" smtClean="0">
                <a:latin typeface="Century Gothic" panose="020B0502020202020204" pitchFamily="34" charset="0"/>
              </a:rPr>
              <a:t>So he set off and went to his father. But while he was still far off, his father saw him and was filled with compassion; he ran and put his arms around him and kissed him. </a:t>
            </a:r>
            <a:r>
              <a:rPr lang="en-GB" sz="2000" b="1" baseline="30000" dirty="0" smtClean="0">
                <a:latin typeface="Century Gothic" panose="020B0502020202020204" pitchFamily="34" charset="0"/>
              </a:rPr>
              <a:t>21 </a:t>
            </a:r>
            <a:r>
              <a:rPr lang="en-GB" sz="2000" dirty="0" smtClean="0">
                <a:latin typeface="Century Gothic" panose="020B0502020202020204" pitchFamily="34" charset="0"/>
              </a:rPr>
              <a:t>Then the son said to him, ‘Father, I have sinned against heaven and before you; I am no longer worthy to be called your son.’ </a:t>
            </a:r>
            <a:r>
              <a:rPr lang="en-GB" sz="2000" b="1" baseline="30000" dirty="0" smtClean="0">
                <a:latin typeface="Century Gothic" panose="020B0502020202020204" pitchFamily="34" charset="0"/>
              </a:rPr>
              <a:t>22 </a:t>
            </a:r>
            <a:r>
              <a:rPr lang="en-GB" sz="2000" dirty="0" smtClean="0">
                <a:latin typeface="Century Gothic" panose="020B0502020202020204" pitchFamily="34" charset="0"/>
              </a:rPr>
              <a:t>But the father said to his slaves, ‘Quickly, bring out a robe—the best one—and put it on him; put a ring on his finger and sandals on his feet. </a:t>
            </a:r>
            <a:r>
              <a:rPr lang="en-GB" sz="2000" b="1" baseline="30000" dirty="0" smtClean="0">
                <a:latin typeface="Century Gothic" panose="020B0502020202020204" pitchFamily="34" charset="0"/>
              </a:rPr>
              <a:t>23 </a:t>
            </a:r>
            <a:r>
              <a:rPr lang="en-GB" sz="2000" dirty="0" smtClean="0">
                <a:latin typeface="Century Gothic" panose="020B0502020202020204" pitchFamily="34" charset="0"/>
              </a:rPr>
              <a:t>And get the fatted calf and kill it, and let us eat and celebrate; </a:t>
            </a:r>
            <a:r>
              <a:rPr lang="en-GB" sz="2000" b="1" baseline="30000" dirty="0" smtClean="0">
                <a:latin typeface="Century Gothic" panose="020B0502020202020204" pitchFamily="34" charset="0"/>
              </a:rPr>
              <a:t>24 </a:t>
            </a:r>
            <a:r>
              <a:rPr lang="en-GB" sz="2000" dirty="0" smtClean="0">
                <a:latin typeface="Century Gothic" panose="020B0502020202020204" pitchFamily="34" charset="0"/>
              </a:rPr>
              <a:t>for this son of mine was dead and is alive again; he was lost and is found!’ And they began to celebrate.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6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56477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latin typeface="Century Gothic" panose="020B0502020202020204" pitchFamily="34" charset="0"/>
              </a:rPr>
              <a:t>25 </a:t>
            </a:r>
            <a:r>
              <a:rPr lang="en-GB" sz="2000" dirty="0">
                <a:latin typeface="Century Gothic" panose="020B0502020202020204" pitchFamily="34" charset="0"/>
              </a:rPr>
              <a:t>“Now his elder son was in the field; and when he came and approached the house, he heard music and dancing. </a:t>
            </a:r>
            <a:r>
              <a:rPr lang="en-GB" sz="2000" b="1" baseline="30000" dirty="0">
                <a:latin typeface="Century Gothic" panose="020B0502020202020204" pitchFamily="34" charset="0"/>
              </a:rPr>
              <a:t>26 </a:t>
            </a:r>
            <a:r>
              <a:rPr lang="en-GB" sz="2000" dirty="0">
                <a:latin typeface="Century Gothic" panose="020B0502020202020204" pitchFamily="34" charset="0"/>
              </a:rPr>
              <a:t>He called one of the slaves and asked what was going on. </a:t>
            </a:r>
            <a:r>
              <a:rPr lang="en-GB" sz="2000" b="1" baseline="30000" dirty="0">
                <a:latin typeface="Century Gothic" panose="020B0502020202020204" pitchFamily="34" charset="0"/>
              </a:rPr>
              <a:t>27 </a:t>
            </a:r>
            <a:r>
              <a:rPr lang="en-GB" sz="2000" dirty="0">
                <a:latin typeface="Century Gothic" panose="020B0502020202020204" pitchFamily="34" charset="0"/>
              </a:rPr>
              <a:t>He replied, ‘Your brother has come, and your father has killed the fatted calf, because he has got him back safe and sound.’ </a:t>
            </a:r>
            <a:r>
              <a:rPr lang="en-GB" sz="2000" b="1" baseline="30000" dirty="0">
                <a:latin typeface="Century Gothic" panose="020B0502020202020204" pitchFamily="34" charset="0"/>
              </a:rPr>
              <a:t>28 </a:t>
            </a:r>
            <a:r>
              <a:rPr lang="en-GB" sz="2000" dirty="0">
                <a:latin typeface="Century Gothic" panose="020B0502020202020204" pitchFamily="34" charset="0"/>
              </a:rPr>
              <a:t>Then he became angry and refused to go in. His father came out and began to plead with him. </a:t>
            </a:r>
            <a:r>
              <a:rPr lang="en-GB" sz="2000" b="1" baseline="30000" dirty="0">
                <a:latin typeface="Century Gothic" panose="020B0502020202020204" pitchFamily="34" charset="0"/>
              </a:rPr>
              <a:t>29 </a:t>
            </a:r>
            <a:r>
              <a:rPr lang="en-GB" sz="2000" dirty="0">
                <a:latin typeface="Century Gothic" panose="020B0502020202020204" pitchFamily="34" charset="0"/>
              </a:rPr>
              <a:t>But he answered his father, ‘Listen! For all these years I have been working like a slave for you, and </a:t>
            </a:r>
            <a:r>
              <a:rPr lang="en-GB" sz="2000" dirty="0" smtClean="0">
                <a:latin typeface="Century Gothic" panose="020B0502020202020204" pitchFamily="34" charset="0"/>
              </a:rPr>
              <a:t>I have never disobeyed your command; yet you have never given me even a young goat so that I might celebrate with my friends.</a:t>
            </a:r>
            <a:r>
              <a:rPr lang="en-GB" sz="2000" dirty="0">
                <a:latin typeface="Century Gothic" panose="020B0502020202020204" pitchFamily="34" charset="0"/>
              </a:rPr>
              <a:t> </a:t>
            </a:r>
            <a:r>
              <a:rPr lang="en-GB" sz="2000" b="1" baseline="30000" dirty="0">
                <a:latin typeface="Century Gothic" panose="020B0502020202020204" pitchFamily="34" charset="0"/>
              </a:rPr>
              <a:t>30 </a:t>
            </a:r>
            <a:r>
              <a:rPr lang="en-GB" sz="2000" dirty="0">
                <a:latin typeface="Century Gothic" panose="020B0502020202020204" pitchFamily="34" charset="0"/>
              </a:rPr>
              <a:t>But when this son of yours came back, who has devoured your </a:t>
            </a:r>
            <a:r>
              <a:rPr lang="en-GB" sz="2000" dirty="0" smtClean="0">
                <a:latin typeface="Century Gothic" panose="020B0502020202020204" pitchFamily="34" charset="0"/>
              </a:rPr>
              <a:t>property, </a:t>
            </a:r>
            <a:r>
              <a:rPr lang="en-GB" sz="2000" dirty="0">
                <a:latin typeface="Century Gothic" panose="020B0502020202020204" pitchFamily="34" charset="0"/>
              </a:rPr>
              <a:t>you killed the fatted calf for him!’ </a:t>
            </a:r>
            <a:r>
              <a:rPr lang="en-GB" sz="2000" b="1" baseline="30000" dirty="0">
                <a:latin typeface="Century Gothic" panose="020B0502020202020204" pitchFamily="34" charset="0"/>
              </a:rPr>
              <a:t>31 </a:t>
            </a:r>
            <a:r>
              <a:rPr lang="en-GB" sz="2000" dirty="0">
                <a:latin typeface="Century Gothic" panose="020B0502020202020204" pitchFamily="34" charset="0"/>
              </a:rPr>
              <a:t>Then the </a:t>
            </a:r>
            <a:r>
              <a:rPr lang="en-GB" sz="2000" dirty="0" smtClean="0">
                <a:latin typeface="Century Gothic" panose="020B0502020202020204" pitchFamily="34" charset="0"/>
              </a:rPr>
              <a:t>father</a:t>
            </a:r>
            <a:r>
              <a:rPr lang="en-GB" sz="2000" dirty="0">
                <a:latin typeface="Century Gothic" panose="020B0502020202020204" pitchFamily="34" charset="0"/>
              </a:rPr>
              <a:t> said to him, ‘Son, you are always with me, and all that is mine is yours. </a:t>
            </a:r>
            <a:r>
              <a:rPr lang="en-GB" sz="2000" b="1" baseline="30000" dirty="0">
                <a:latin typeface="Century Gothic" panose="020B0502020202020204" pitchFamily="34" charset="0"/>
              </a:rPr>
              <a:t>32 </a:t>
            </a:r>
            <a:r>
              <a:rPr lang="en-GB" sz="2000" dirty="0"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found.’”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1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628" y="40466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The younger of them said to his father, ‘Father, give me the share of the property that will belong to me.’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4978" y="4437112"/>
            <a:ext cx="775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anose="020B0502020202020204" pitchFamily="34" charset="0"/>
              </a:rPr>
              <a:t>Have I ever been impatient with God?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3518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428" y="404664"/>
            <a:ext cx="7645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A few days later the younger son gathered all he had and travelled to a distant country, and there he squandered his property in dissolute living.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4978" y="4437112"/>
            <a:ext cx="7754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anose="020B0502020202020204" pitchFamily="34" charset="0"/>
              </a:rPr>
              <a:t>Have I ever wasted the gifts that God has given me?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3236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18" y="404664"/>
            <a:ext cx="7350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“Father, I have sinned against heaven and before you; </a:t>
            </a:r>
            <a:r>
              <a:rPr lang="en-GB" sz="2400" b="1" baseline="30000" dirty="0" smtClean="0">
                <a:latin typeface="Century Gothic" panose="020B0502020202020204" pitchFamily="34" charset="0"/>
              </a:rPr>
              <a:t> </a:t>
            </a:r>
            <a:r>
              <a:rPr lang="en-GB" sz="2400" dirty="0" smtClean="0">
                <a:latin typeface="Century Gothic" panose="020B0502020202020204" pitchFamily="34" charset="0"/>
              </a:rPr>
              <a:t>I am no longer worthy to be called your son…”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4978" y="4437112"/>
            <a:ext cx="7754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anose="020B0502020202020204" pitchFamily="34" charset="0"/>
              </a:rPr>
              <a:t>Have I ever needed God’s mercy and forgiveness?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692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18" y="404664"/>
            <a:ext cx="735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But while he was still far off, his father saw him and was filled with compassion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4978" y="4437112"/>
            <a:ext cx="7754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anose="020B0502020202020204" pitchFamily="34" charset="0"/>
              </a:rPr>
              <a:t>When have I </a:t>
            </a:r>
            <a:r>
              <a:rPr lang="en-GB" sz="3200" dirty="0" smtClean="0">
                <a:latin typeface="Century Gothic" panose="020B0502020202020204" pitchFamily="34" charset="0"/>
              </a:rPr>
              <a:t>felt God’s love?</a:t>
            </a:r>
          </a:p>
          <a:p>
            <a:pPr algn="ctr"/>
            <a:r>
              <a:rPr lang="en-GB" sz="3200" dirty="0" smtClean="0">
                <a:latin typeface="Century Gothic" panose="020B0502020202020204" pitchFamily="34" charset="0"/>
              </a:rPr>
              <a:t>Even if I’ve been a long way off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9219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79604"/>
            <a:ext cx="72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But we had to celebrate and rejoice, because this brother of yours was dead and has come to life; he was lost and has been found</a:t>
            </a: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.’ (Luke 15:32)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18" y="404664"/>
            <a:ext cx="7350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I have never disobeyed your command; yet you have never given me even a young goat so that I might celebrate with my friends.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4978" y="4437112"/>
            <a:ext cx="7754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anose="020B0502020202020204" pitchFamily="34" charset="0"/>
              </a:rPr>
              <a:t>Have I ever been jealous of what God has done for others?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5600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348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9</cp:revision>
  <dcterms:created xsi:type="dcterms:W3CDTF">2018-01-22T10:44:08Z</dcterms:created>
  <dcterms:modified xsi:type="dcterms:W3CDTF">2018-01-22T14:50:02Z</dcterms:modified>
</cp:coreProperties>
</file>