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4"/>
  </p:sldMasterIdLst>
  <p:sldIdLst>
    <p:sldId id="271" r:id="rId5"/>
    <p:sldId id="272" r:id="rId6"/>
    <p:sldId id="273" r:id="rId7"/>
    <p:sldId id="274" r:id="rId8"/>
    <p:sldId id="275" r:id="rId9"/>
    <p:sldId id="276" r:id="rId10"/>
    <p:sldId id="277" r:id="rId11"/>
    <p:sldId id="278" r:id="rId12"/>
    <p:sldId id="279" r:id="rId13"/>
    <p:sldId id="280" r:id="rId14"/>
    <p:sldId id="281" r:id="rId15"/>
    <p:sldId id="28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igh Adonis" userId="bb05d841-68b5-463e-8757-553bf308d500" providerId="ADAL" clId="{7230F973-A476-4836-8E72-85E1406E620F}"/>
    <pc:docChg chg="modSld">
      <pc:chgData name="Ashleigh Adonis" userId="bb05d841-68b5-463e-8757-553bf308d500" providerId="ADAL" clId="{7230F973-A476-4836-8E72-85E1406E620F}" dt="2023-05-15T14:42:30.247" v="1" actId="404"/>
      <pc:docMkLst>
        <pc:docMk/>
      </pc:docMkLst>
      <pc:sldChg chg="modSp mod">
        <pc:chgData name="Ashleigh Adonis" userId="bb05d841-68b5-463e-8757-553bf308d500" providerId="ADAL" clId="{7230F973-A476-4836-8E72-85E1406E620F}" dt="2023-05-15T14:42:30.247" v="1" actId="404"/>
        <pc:sldMkLst>
          <pc:docMk/>
          <pc:sldMk cId="3250326761" sldId="272"/>
        </pc:sldMkLst>
        <pc:spChg chg="mod">
          <ac:chgData name="Ashleigh Adonis" userId="bb05d841-68b5-463e-8757-553bf308d500" providerId="ADAL" clId="{7230F973-A476-4836-8E72-85E1406E620F}" dt="2023-05-15T14:42:30.247" v="1" actId="404"/>
          <ac:spMkLst>
            <pc:docMk/>
            <pc:sldMk cId="3250326761" sldId="272"/>
            <ac:spMk id="2" creationId="{00000000-0000-0000-0000-000000000000}"/>
          </ac:spMkLst>
        </pc:spChg>
      </pc:sldChg>
    </pc:docChg>
  </pc:docChgLst>
  <pc:docChgLst>
    <pc:chgData name="Lisa Martinez" userId="ceea00b6-b2a6-4c7f-a29c-7d318e3bed22" providerId="ADAL" clId="{154303F7-FC8D-46B3-BDF8-49843B2D7504}"/>
    <pc:docChg chg="undo custSel addSld delSld modSld addMainMaster delMainMaster">
      <pc:chgData name="Lisa Martinez" userId="ceea00b6-b2a6-4c7f-a29c-7d318e3bed22" providerId="ADAL" clId="{154303F7-FC8D-46B3-BDF8-49843B2D7504}" dt="2020-11-17T13:39:48.358" v="1603" actId="5793"/>
      <pc:docMkLst>
        <pc:docMk/>
      </pc:docMkLst>
      <pc:sldChg chg="del">
        <pc:chgData name="Lisa Martinez" userId="ceea00b6-b2a6-4c7f-a29c-7d318e3bed22" providerId="ADAL" clId="{154303F7-FC8D-46B3-BDF8-49843B2D7504}" dt="2020-11-17T12:18:14.632" v="94" actId="2696"/>
        <pc:sldMkLst>
          <pc:docMk/>
          <pc:sldMk cId="473901528" sldId="257"/>
        </pc:sldMkLst>
      </pc:sldChg>
      <pc:sldChg chg="del">
        <pc:chgData name="Lisa Martinez" userId="ceea00b6-b2a6-4c7f-a29c-7d318e3bed22" providerId="ADAL" clId="{154303F7-FC8D-46B3-BDF8-49843B2D7504}" dt="2020-11-17T12:18:35.431" v="97" actId="2696"/>
        <pc:sldMkLst>
          <pc:docMk/>
          <pc:sldMk cId="965987077" sldId="258"/>
        </pc:sldMkLst>
      </pc:sldChg>
      <pc:sldChg chg="del">
        <pc:chgData name="Lisa Martinez" userId="ceea00b6-b2a6-4c7f-a29c-7d318e3bed22" providerId="ADAL" clId="{154303F7-FC8D-46B3-BDF8-49843B2D7504}" dt="2020-11-17T12:29:39.567" v="234" actId="2696"/>
        <pc:sldMkLst>
          <pc:docMk/>
          <pc:sldMk cId="3299913790" sldId="259"/>
        </pc:sldMkLst>
      </pc:sldChg>
      <pc:sldChg chg="del">
        <pc:chgData name="Lisa Martinez" userId="ceea00b6-b2a6-4c7f-a29c-7d318e3bed22" providerId="ADAL" clId="{154303F7-FC8D-46B3-BDF8-49843B2D7504}" dt="2020-11-17T12:43:36.077" v="514" actId="2696"/>
        <pc:sldMkLst>
          <pc:docMk/>
          <pc:sldMk cId="963368897" sldId="260"/>
        </pc:sldMkLst>
      </pc:sldChg>
      <pc:sldChg chg="del">
        <pc:chgData name="Lisa Martinez" userId="ceea00b6-b2a6-4c7f-a29c-7d318e3bed22" providerId="ADAL" clId="{154303F7-FC8D-46B3-BDF8-49843B2D7504}" dt="2020-11-17T12:39:46.269" v="482" actId="2696"/>
        <pc:sldMkLst>
          <pc:docMk/>
          <pc:sldMk cId="1632876404" sldId="261"/>
        </pc:sldMkLst>
      </pc:sldChg>
      <pc:sldChg chg="del">
        <pc:chgData name="Lisa Martinez" userId="ceea00b6-b2a6-4c7f-a29c-7d318e3bed22" providerId="ADAL" clId="{154303F7-FC8D-46B3-BDF8-49843B2D7504}" dt="2020-11-17T12:23:57.605" v="151" actId="2696"/>
        <pc:sldMkLst>
          <pc:docMk/>
          <pc:sldMk cId="459204733" sldId="262"/>
        </pc:sldMkLst>
      </pc:sldChg>
      <pc:sldChg chg="del">
        <pc:chgData name="Lisa Martinez" userId="ceea00b6-b2a6-4c7f-a29c-7d318e3bed22" providerId="ADAL" clId="{154303F7-FC8D-46B3-BDF8-49843B2D7504}" dt="2020-11-17T12:49:33.188" v="594" actId="2696"/>
        <pc:sldMkLst>
          <pc:docMk/>
          <pc:sldMk cId="309436724" sldId="263"/>
        </pc:sldMkLst>
      </pc:sldChg>
      <pc:sldChg chg="del">
        <pc:chgData name="Lisa Martinez" userId="ceea00b6-b2a6-4c7f-a29c-7d318e3bed22" providerId="ADAL" clId="{154303F7-FC8D-46B3-BDF8-49843B2D7504}" dt="2020-11-17T13:05:53.778" v="1005" actId="2696"/>
        <pc:sldMkLst>
          <pc:docMk/>
          <pc:sldMk cId="1381482651" sldId="264"/>
        </pc:sldMkLst>
      </pc:sldChg>
      <pc:sldChg chg="del">
        <pc:chgData name="Lisa Martinez" userId="ceea00b6-b2a6-4c7f-a29c-7d318e3bed22" providerId="ADAL" clId="{154303F7-FC8D-46B3-BDF8-49843B2D7504}" dt="2020-11-17T13:18:21.979" v="1068" actId="2696"/>
        <pc:sldMkLst>
          <pc:docMk/>
          <pc:sldMk cId="1280866393" sldId="266"/>
        </pc:sldMkLst>
      </pc:sldChg>
      <pc:sldChg chg="del">
        <pc:chgData name="Lisa Martinez" userId="ceea00b6-b2a6-4c7f-a29c-7d318e3bed22" providerId="ADAL" clId="{154303F7-FC8D-46B3-BDF8-49843B2D7504}" dt="2020-11-17T13:25:20.604" v="1228" actId="2696"/>
        <pc:sldMkLst>
          <pc:docMk/>
          <pc:sldMk cId="2569277652" sldId="267"/>
        </pc:sldMkLst>
      </pc:sldChg>
      <pc:sldChg chg="del">
        <pc:chgData name="Lisa Martinez" userId="ceea00b6-b2a6-4c7f-a29c-7d318e3bed22" providerId="ADAL" clId="{154303F7-FC8D-46B3-BDF8-49843B2D7504}" dt="2020-11-17T13:32:50.594" v="1426" actId="2696"/>
        <pc:sldMkLst>
          <pc:docMk/>
          <pc:sldMk cId="3223359738" sldId="269"/>
        </pc:sldMkLst>
      </pc:sldChg>
      <pc:sldChg chg="del">
        <pc:chgData name="Lisa Martinez" userId="ceea00b6-b2a6-4c7f-a29c-7d318e3bed22" providerId="ADAL" clId="{154303F7-FC8D-46B3-BDF8-49843B2D7504}" dt="2020-11-17T13:31:55.353" v="1396" actId="2696"/>
        <pc:sldMkLst>
          <pc:docMk/>
          <pc:sldMk cId="4149862397" sldId="270"/>
        </pc:sldMkLst>
      </pc:sldChg>
      <pc:sldChg chg="modSp add mod">
        <pc:chgData name="Lisa Martinez" userId="ceea00b6-b2a6-4c7f-a29c-7d318e3bed22" providerId="ADAL" clId="{154303F7-FC8D-46B3-BDF8-49843B2D7504}" dt="2020-11-17T12:16:58.750" v="93" actId="122"/>
        <pc:sldMkLst>
          <pc:docMk/>
          <pc:sldMk cId="499947737" sldId="271"/>
        </pc:sldMkLst>
        <pc:spChg chg="mod">
          <ac:chgData name="Lisa Martinez" userId="ceea00b6-b2a6-4c7f-a29c-7d318e3bed22" providerId="ADAL" clId="{154303F7-FC8D-46B3-BDF8-49843B2D7504}" dt="2020-11-17T12:16:58.750" v="93" actId="122"/>
          <ac:spMkLst>
            <pc:docMk/>
            <pc:sldMk cId="499947737" sldId="271"/>
            <ac:spMk id="23" creationId="{00000000-0000-0000-0000-000000000000}"/>
          </ac:spMkLst>
        </pc:spChg>
        <pc:spChg chg="mod">
          <ac:chgData name="Lisa Martinez" userId="ceea00b6-b2a6-4c7f-a29c-7d318e3bed22" providerId="ADAL" clId="{154303F7-FC8D-46B3-BDF8-49843B2D7504}" dt="2020-11-17T12:15:30.679" v="37" actId="20577"/>
          <ac:spMkLst>
            <pc:docMk/>
            <pc:sldMk cId="499947737" sldId="271"/>
            <ac:spMk id="24" creationId="{00000000-0000-0000-0000-000000000000}"/>
          </ac:spMkLst>
        </pc:spChg>
      </pc:sldChg>
      <pc:sldChg chg="modSp add mod">
        <pc:chgData name="Lisa Martinez" userId="ceea00b6-b2a6-4c7f-a29c-7d318e3bed22" providerId="ADAL" clId="{154303F7-FC8D-46B3-BDF8-49843B2D7504}" dt="2020-11-17T13:38:34.229" v="1601" actId="167"/>
        <pc:sldMkLst>
          <pc:docMk/>
          <pc:sldMk cId="3250326761" sldId="272"/>
        </pc:sldMkLst>
        <pc:spChg chg="mod">
          <ac:chgData name="Lisa Martinez" userId="ceea00b6-b2a6-4c7f-a29c-7d318e3bed22" providerId="ADAL" clId="{154303F7-FC8D-46B3-BDF8-49843B2D7504}" dt="2020-11-17T13:38:28.460" v="1600" actId="1076"/>
          <ac:spMkLst>
            <pc:docMk/>
            <pc:sldMk cId="3250326761" sldId="272"/>
            <ac:spMk id="2" creationId="{00000000-0000-0000-0000-000000000000}"/>
          </ac:spMkLst>
        </pc:spChg>
        <pc:grpChg chg="ord">
          <ac:chgData name="Lisa Martinez" userId="ceea00b6-b2a6-4c7f-a29c-7d318e3bed22" providerId="ADAL" clId="{154303F7-FC8D-46B3-BDF8-49843B2D7504}" dt="2020-11-17T13:38:34.229" v="1601" actId="167"/>
          <ac:grpSpMkLst>
            <pc:docMk/>
            <pc:sldMk cId="3250326761" sldId="272"/>
            <ac:grpSpMk id="10" creationId="{00000000-0000-0000-0000-000000000000}"/>
          </ac:grpSpMkLst>
        </pc:grpChg>
      </pc:sldChg>
      <pc:sldChg chg="modSp add mod">
        <pc:chgData name="Lisa Martinez" userId="ceea00b6-b2a6-4c7f-a29c-7d318e3bed22" providerId="ADAL" clId="{154303F7-FC8D-46B3-BDF8-49843B2D7504}" dt="2020-11-17T12:23:36.891" v="150" actId="255"/>
        <pc:sldMkLst>
          <pc:docMk/>
          <pc:sldMk cId="2476487130" sldId="273"/>
        </pc:sldMkLst>
        <pc:spChg chg="mod">
          <ac:chgData name="Lisa Martinez" userId="ceea00b6-b2a6-4c7f-a29c-7d318e3bed22" providerId="ADAL" clId="{154303F7-FC8D-46B3-BDF8-49843B2D7504}" dt="2020-11-17T12:22:47.031" v="146" actId="20577"/>
          <ac:spMkLst>
            <pc:docMk/>
            <pc:sldMk cId="2476487130" sldId="273"/>
            <ac:spMk id="13" creationId="{00000000-0000-0000-0000-000000000000}"/>
          </ac:spMkLst>
        </pc:spChg>
        <pc:spChg chg="mod">
          <ac:chgData name="Lisa Martinez" userId="ceea00b6-b2a6-4c7f-a29c-7d318e3bed22" providerId="ADAL" clId="{154303F7-FC8D-46B3-BDF8-49843B2D7504}" dt="2020-11-17T12:23:36.891" v="150" actId="255"/>
          <ac:spMkLst>
            <pc:docMk/>
            <pc:sldMk cId="2476487130" sldId="273"/>
            <ac:spMk id="14" creationId="{7694EB7F-A1D6-4F9B-85DB-72DE2DB1A654}"/>
          </ac:spMkLst>
        </pc:spChg>
      </pc:sldChg>
      <pc:sldChg chg="addSp delSp modSp add mod delAnim modAnim">
        <pc:chgData name="Lisa Martinez" userId="ceea00b6-b2a6-4c7f-a29c-7d318e3bed22" providerId="ADAL" clId="{154303F7-FC8D-46B3-BDF8-49843B2D7504}" dt="2020-11-17T12:51:55.927" v="690" actId="1076"/>
        <pc:sldMkLst>
          <pc:docMk/>
          <pc:sldMk cId="1625329676" sldId="274"/>
        </pc:sldMkLst>
        <pc:spChg chg="mod">
          <ac:chgData name="Lisa Martinez" userId="ceea00b6-b2a6-4c7f-a29c-7d318e3bed22" providerId="ADAL" clId="{154303F7-FC8D-46B3-BDF8-49843B2D7504}" dt="2020-11-17T12:28:25.816" v="231" actId="1076"/>
          <ac:spMkLst>
            <pc:docMk/>
            <pc:sldMk cId="1625329676" sldId="274"/>
            <ac:spMk id="12" creationId="{00000000-0000-0000-0000-000000000000}"/>
          </ac:spMkLst>
        </pc:spChg>
        <pc:spChg chg="mod">
          <ac:chgData name="Lisa Martinez" userId="ceea00b6-b2a6-4c7f-a29c-7d318e3bed22" providerId="ADAL" clId="{154303F7-FC8D-46B3-BDF8-49843B2D7504}" dt="2020-11-17T12:28:44.976" v="232" actId="1076"/>
          <ac:spMkLst>
            <pc:docMk/>
            <pc:sldMk cId="1625329676" sldId="274"/>
            <ac:spMk id="13" creationId="{00000000-0000-0000-0000-000000000000}"/>
          </ac:spMkLst>
        </pc:spChg>
        <pc:spChg chg="add mod">
          <ac:chgData name="Lisa Martinez" userId="ceea00b6-b2a6-4c7f-a29c-7d318e3bed22" providerId="ADAL" clId="{154303F7-FC8D-46B3-BDF8-49843B2D7504}" dt="2020-11-17T12:51:55.927" v="690" actId="1076"/>
          <ac:spMkLst>
            <pc:docMk/>
            <pc:sldMk cId="1625329676" sldId="274"/>
            <ac:spMk id="15" creationId="{08954A34-BEB9-4308-AD34-7270E4A2530A}"/>
          </ac:spMkLst>
        </pc:spChg>
        <pc:spChg chg="mod">
          <ac:chgData name="Lisa Martinez" userId="ceea00b6-b2a6-4c7f-a29c-7d318e3bed22" providerId="ADAL" clId="{154303F7-FC8D-46B3-BDF8-49843B2D7504}" dt="2020-11-17T12:33:50.332" v="422"/>
          <ac:spMkLst>
            <pc:docMk/>
            <pc:sldMk cId="1625329676" sldId="274"/>
            <ac:spMk id="17" creationId="{8F7B522E-F23C-45BB-8F08-021DB1259EA4}"/>
          </ac:spMkLst>
        </pc:spChg>
        <pc:grpChg chg="mod">
          <ac:chgData name="Lisa Martinez" userId="ceea00b6-b2a6-4c7f-a29c-7d318e3bed22" providerId="ADAL" clId="{154303F7-FC8D-46B3-BDF8-49843B2D7504}" dt="2020-11-17T12:33:58.417" v="423" actId="1076"/>
          <ac:grpSpMkLst>
            <pc:docMk/>
            <pc:sldMk cId="1625329676" sldId="274"/>
            <ac:grpSpMk id="7" creationId="{00000000-0000-0000-0000-000000000000}"/>
          </ac:grpSpMkLst>
        </pc:grpChg>
        <pc:grpChg chg="mod">
          <ac:chgData name="Lisa Martinez" userId="ceea00b6-b2a6-4c7f-a29c-7d318e3bed22" providerId="ADAL" clId="{154303F7-FC8D-46B3-BDF8-49843B2D7504}" dt="2020-11-17T12:33:25.680" v="421" actId="1076"/>
          <ac:grpSpMkLst>
            <pc:docMk/>
            <pc:sldMk cId="1625329676" sldId="274"/>
            <ac:grpSpMk id="11" creationId="{00000000-0000-0000-0000-000000000000}"/>
          </ac:grpSpMkLst>
        </pc:grpChg>
        <pc:grpChg chg="add mod">
          <ac:chgData name="Lisa Martinez" userId="ceea00b6-b2a6-4c7f-a29c-7d318e3bed22" providerId="ADAL" clId="{154303F7-FC8D-46B3-BDF8-49843B2D7504}" dt="2020-11-17T12:34:04.224" v="424" actId="1076"/>
          <ac:grpSpMkLst>
            <pc:docMk/>
            <pc:sldMk cId="1625329676" sldId="274"/>
            <ac:grpSpMk id="16" creationId="{2DA780A2-43B7-4C1E-9C73-1535558DECF2}"/>
          </ac:grpSpMkLst>
        </pc:grpChg>
        <pc:picChg chg="del">
          <ac:chgData name="Lisa Martinez" userId="ceea00b6-b2a6-4c7f-a29c-7d318e3bed22" providerId="ADAL" clId="{154303F7-FC8D-46B3-BDF8-49843B2D7504}" dt="2020-11-17T12:24:15.492" v="154" actId="478"/>
          <ac:picMkLst>
            <pc:docMk/>
            <pc:sldMk cId="1625329676" sldId="274"/>
            <ac:picMk id="2" creationId="{C77F0DE3-76EA-4B6A-AC32-B1A0819072FD}"/>
          </ac:picMkLst>
        </pc:picChg>
        <pc:picChg chg="add mod">
          <ac:chgData name="Lisa Martinez" userId="ceea00b6-b2a6-4c7f-a29c-7d318e3bed22" providerId="ADAL" clId="{154303F7-FC8D-46B3-BDF8-49843B2D7504}" dt="2020-11-17T12:28:17.305" v="230" actId="1076"/>
          <ac:picMkLst>
            <pc:docMk/>
            <pc:sldMk cId="1625329676" sldId="274"/>
            <ac:picMk id="14" creationId="{4D6EA0FC-BA30-4868-9591-5789DA9CE669}"/>
          </ac:picMkLst>
        </pc:picChg>
      </pc:sldChg>
      <pc:sldChg chg="addSp modSp add mod">
        <pc:chgData name="Lisa Martinez" userId="ceea00b6-b2a6-4c7f-a29c-7d318e3bed22" providerId="ADAL" clId="{154303F7-FC8D-46B3-BDF8-49843B2D7504}" dt="2020-11-17T12:50:48.564" v="599" actId="20577"/>
        <pc:sldMkLst>
          <pc:docMk/>
          <pc:sldMk cId="4214232166" sldId="275"/>
        </pc:sldMkLst>
        <pc:spChg chg="add mod">
          <ac:chgData name="Lisa Martinez" userId="ceea00b6-b2a6-4c7f-a29c-7d318e3bed22" providerId="ADAL" clId="{154303F7-FC8D-46B3-BDF8-49843B2D7504}" dt="2020-11-17T12:50:48.564" v="599" actId="20577"/>
          <ac:spMkLst>
            <pc:docMk/>
            <pc:sldMk cId="4214232166" sldId="275"/>
            <ac:spMk id="2" creationId="{2EF7E516-99FC-4B44-9DCD-D4653A81A821}"/>
          </ac:spMkLst>
        </pc:spChg>
        <pc:spChg chg="mod">
          <ac:chgData name="Lisa Martinez" userId="ceea00b6-b2a6-4c7f-a29c-7d318e3bed22" providerId="ADAL" clId="{154303F7-FC8D-46B3-BDF8-49843B2D7504}" dt="2020-11-17T12:39:18.151" v="480" actId="113"/>
          <ac:spMkLst>
            <pc:docMk/>
            <pc:sldMk cId="4214232166" sldId="275"/>
            <ac:spMk id="13" creationId="{00000000-0000-0000-0000-000000000000}"/>
          </ac:spMkLst>
        </pc:spChg>
        <pc:spChg chg="mod">
          <ac:chgData name="Lisa Martinez" userId="ceea00b6-b2a6-4c7f-a29c-7d318e3bed22" providerId="ADAL" clId="{154303F7-FC8D-46B3-BDF8-49843B2D7504}" dt="2020-11-17T12:38:17.744" v="475" actId="255"/>
          <ac:spMkLst>
            <pc:docMk/>
            <pc:sldMk cId="4214232166" sldId="275"/>
            <ac:spMk id="14" creationId="{7694EB7F-A1D6-4F9B-85DB-72DE2DB1A654}"/>
          </ac:spMkLst>
        </pc:spChg>
      </pc:sldChg>
      <pc:sldChg chg="addSp delSp modSp add mod">
        <pc:chgData name="Lisa Martinez" userId="ceea00b6-b2a6-4c7f-a29c-7d318e3bed22" providerId="ADAL" clId="{154303F7-FC8D-46B3-BDF8-49843B2D7504}" dt="2020-11-17T12:49:15.959" v="593" actId="1076"/>
        <pc:sldMkLst>
          <pc:docMk/>
          <pc:sldMk cId="3542190921" sldId="276"/>
        </pc:sldMkLst>
        <pc:spChg chg="add del mod">
          <ac:chgData name="Lisa Martinez" userId="ceea00b6-b2a6-4c7f-a29c-7d318e3bed22" providerId="ADAL" clId="{154303F7-FC8D-46B3-BDF8-49843B2D7504}" dt="2020-11-17T12:46:14.199" v="568" actId="478"/>
          <ac:spMkLst>
            <pc:docMk/>
            <pc:sldMk cId="3542190921" sldId="276"/>
            <ac:spMk id="2" creationId="{7FA44063-696B-497D-A73F-068CB86F52A3}"/>
          </ac:spMkLst>
        </pc:spChg>
        <pc:spChg chg="mod">
          <ac:chgData name="Lisa Martinez" userId="ceea00b6-b2a6-4c7f-a29c-7d318e3bed22" providerId="ADAL" clId="{154303F7-FC8D-46B3-BDF8-49843B2D7504}" dt="2020-11-17T12:40:31.288" v="489" actId="1076"/>
          <ac:spMkLst>
            <pc:docMk/>
            <pc:sldMk cId="3542190921" sldId="276"/>
            <ac:spMk id="12" creationId="{00000000-0000-0000-0000-000000000000}"/>
          </ac:spMkLst>
        </pc:spChg>
        <pc:spChg chg="mod">
          <ac:chgData name="Lisa Martinez" userId="ceea00b6-b2a6-4c7f-a29c-7d318e3bed22" providerId="ADAL" clId="{154303F7-FC8D-46B3-BDF8-49843B2D7504}" dt="2020-11-17T12:40:38.493" v="491" actId="113"/>
          <ac:spMkLst>
            <pc:docMk/>
            <pc:sldMk cId="3542190921" sldId="276"/>
            <ac:spMk id="13" creationId="{00000000-0000-0000-0000-000000000000}"/>
          </ac:spMkLst>
        </pc:spChg>
        <pc:spChg chg="mod">
          <ac:chgData name="Lisa Martinez" userId="ceea00b6-b2a6-4c7f-a29c-7d318e3bed22" providerId="ADAL" clId="{154303F7-FC8D-46B3-BDF8-49843B2D7504}" dt="2020-11-17T12:49:15.959" v="593" actId="1076"/>
          <ac:spMkLst>
            <pc:docMk/>
            <pc:sldMk cId="3542190921" sldId="276"/>
            <ac:spMk id="14" creationId="{7694EB7F-A1D6-4F9B-85DB-72DE2DB1A654}"/>
          </ac:spMkLst>
        </pc:spChg>
        <pc:grpChg chg="mod">
          <ac:chgData name="Lisa Martinez" userId="ceea00b6-b2a6-4c7f-a29c-7d318e3bed22" providerId="ADAL" clId="{154303F7-FC8D-46B3-BDF8-49843B2D7504}" dt="2020-11-17T12:49:05.208" v="592" actId="1076"/>
          <ac:grpSpMkLst>
            <pc:docMk/>
            <pc:sldMk cId="3542190921" sldId="276"/>
            <ac:grpSpMk id="9" creationId="{00000000-0000-0000-0000-000000000000}"/>
          </ac:grpSpMkLst>
        </pc:grpChg>
      </pc:sldChg>
      <pc:sldChg chg="addSp delSp modSp add mod delAnim modAnim">
        <pc:chgData name="Lisa Martinez" userId="ceea00b6-b2a6-4c7f-a29c-7d318e3bed22" providerId="ADAL" clId="{154303F7-FC8D-46B3-BDF8-49843B2D7504}" dt="2020-11-17T12:49:48.816" v="596" actId="1076"/>
        <pc:sldMkLst>
          <pc:docMk/>
          <pc:sldMk cId="2867293097" sldId="277"/>
        </pc:sldMkLst>
        <pc:spChg chg="mod">
          <ac:chgData name="Lisa Martinez" userId="ceea00b6-b2a6-4c7f-a29c-7d318e3bed22" providerId="ADAL" clId="{154303F7-FC8D-46B3-BDF8-49843B2D7504}" dt="2020-11-17T12:44:35.288" v="565" actId="1076"/>
          <ac:spMkLst>
            <pc:docMk/>
            <pc:sldMk cId="2867293097" sldId="277"/>
            <ac:spMk id="13" creationId="{00000000-0000-0000-0000-000000000000}"/>
          </ac:spMkLst>
        </pc:spChg>
        <pc:spChg chg="add mod">
          <ac:chgData name="Lisa Martinez" userId="ceea00b6-b2a6-4c7f-a29c-7d318e3bed22" providerId="ADAL" clId="{154303F7-FC8D-46B3-BDF8-49843B2D7504}" dt="2020-11-17T12:47:27.152" v="583" actId="1076"/>
          <ac:spMkLst>
            <pc:docMk/>
            <pc:sldMk cId="2867293097" sldId="277"/>
            <ac:spMk id="15" creationId="{4D1E321F-EFEF-436B-BEE7-C2699A5535B6}"/>
          </ac:spMkLst>
        </pc:spChg>
        <pc:spChg chg="mod">
          <ac:chgData name="Lisa Martinez" userId="ceea00b6-b2a6-4c7f-a29c-7d318e3bed22" providerId="ADAL" clId="{154303F7-FC8D-46B3-BDF8-49843B2D7504}" dt="2020-11-17T12:49:44.390" v="595"/>
          <ac:spMkLst>
            <pc:docMk/>
            <pc:sldMk cId="2867293097" sldId="277"/>
            <ac:spMk id="17" creationId="{04DF52E3-D431-4A0B-A543-4CEDEC8C54C2}"/>
          </ac:spMkLst>
        </pc:spChg>
        <pc:grpChg chg="add mod">
          <ac:chgData name="Lisa Martinez" userId="ceea00b6-b2a6-4c7f-a29c-7d318e3bed22" providerId="ADAL" clId="{154303F7-FC8D-46B3-BDF8-49843B2D7504}" dt="2020-11-17T12:49:48.816" v="596" actId="1076"/>
          <ac:grpSpMkLst>
            <pc:docMk/>
            <pc:sldMk cId="2867293097" sldId="277"/>
            <ac:grpSpMk id="16" creationId="{48AA2A75-3930-47E0-9911-392884EAB7DD}"/>
          </ac:grpSpMkLst>
        </pc:grpChg>
        <pc:picChg chg="del">
          <ac:chgData name="Lisa Martinez" userId="ceea00b6-b2a6-4c7f-a29c-7d318e3bed22" providerId="ADAL" clId="{154303F7-FC8D-46B3-BDF8-49843B2D7504}" dt="2020-11-17T12:43:55.691" v="517" actId="478"/>
          <ac:picMkLst>
            <pc:docMk/>
            <pc:sldMk cId="2867293097" sldId="277"/>
            <ac:picMk id="2" creationId="{C77F0DE3-76EA-4B6A-AC32-B1A0819072FD}"/>
          </ac:picMkLst>
        </pc:picChg>
        <pc:picChg chg="add mod">
          <ac:chgData name="Lisa Martinez" userId="ceea00b6-b2a6-4c7f-a29c-7d318e3bed22" providerId="ADAL" clId="{154303F7-FC8D-46B3-BDF8-49843B2D7504}" dt="2020-11-17T12:47:09.080" v="582" actId="14100"/>
          <ac:picMkLst>
            <pc:docMk/>
            <pc:sldMk cId="2867293097" sldId="277"/>
            <ac:picMk id="14" creationId="{00EE4DC7-ACF9-4E7D-88C8-970C836F77FE}"/>
          </ac:picMkLst>
        </pc:picChg>
      </pc:sldChg>
      <pc:sldChg chg="modSp add mod">
        <pc:chgData name="Lisa Martinez" userId="ceea00b6-b2a6-4c7f-a29c-7d318e3bed22" providerId="ADAL" clId="{154303F7-FC8D-46B3-BDF8-49843B2D7504}" dt="2020-11-17T13:05:04.092" v="1004" actId="20577"/>
        <pc:sldMkLst>
          <pc:docMk/>
          <pc:sldMk cId="1034163988" sldId="278"/>
        </pc:sldMkLst>
        <pc:spChg chg="mod">
          <ac:chgData name="Lisa Martinez" userId="ceea00b6-b2a6-4c7f-a29c-7d318e3bed22" providerId="ADAL" clId="{154303F7-FC8D-46B3-BDF8-49843B2D7504}" dt="2020-11-17T13:05:04.092" v="1004" actId="20577"/>
          <ac:spMkLst>
            <pc:docMk/>
            <pc:sldMk cId="1034163988" sldId="278"/>
            <ac:spMk id="9" creationId="{00000000-0000-0000-0000-000000000000}"/>
          </ac:spMkLst>
        </pc:spChg>
        <pc:spChg chg="mod">
          <ac:chgData name="Lisa Martinez" userId="ceea00b6-b2a6-4c7f-a29c-7d318e3bed22" providerId="ADAL" clId="{154303F7-FC8D-46B3-BDF8-49843B2D7504}" dt="2020-11-17T12:53:06.515" v="696" actId="207"/>
          <ac:spMkLst>
            <pc:docMk/>
            <pc:sldMk cId="1034163988" sldId="278"/>
            <ac:spMk id="22" creationId="{651A4C6C-C6E3-48BC-A553-7A1E570D23B5}"/>
          </ac:spMkLst>
        </pc:spChg>
        <pc:grpChg chg="mod">
          <ac:chgData name="Lisa Martinez" userId="ceea00b6-b2a6-4c7f-a29c-7d318e3bed22" providerId="ADAL" clId="{154303F7-FC8D-46B3-BDF8-49843B2D7504}" dt="2020-11-17T13:00:34.611" v="870" actId="1076"/>
          <ac:grpSpMkLst>
            <pc:docMk/>
            <pc:sldMk cId="1034163988" sldId="278"/>
            <ac:grpSpMk id="2" creationId="{00000000-0000-0000-0000-000000000000}"/>
          </ac:grpSpMkLst>
        </pc:grpChg>
        <pc:grpChg chg="mod">
          <ac:chgData name="Lisa Martinez" userId="ceea00b6-b2a6-4c7f-a29c-7d318e3bed22" providerId="ADAL" clId="{154303F7-FC8D-46B3-BDF8-49843B2D7504}" dt="2020-11-17T12:56:47.472" v="827" actId="1076"/>
          <ac:grpSpMkLst>
            <pc:docMk/>
            <pc:sldMk cId="1034163988" sldId="278"/>
            <ac:grpSpMk id="4" creationId="{00000000-0000-0000-0000-000000000000}"/>
          </ac:grpSpMkLst>
        </pc:grpChg>
        <pc:grpChg chg="mod">
          <ac:chgData name="Lisa Martinez" userId="ceea00b6-b2a6-4c7f-a29c-7d318e3bed22" providerId="ADAL" clId="{154303F7-FC8D-46B3-BDF8-49843B2D7504}" dt="2020-11-17T13:00:53.414" v="874" actId="1076"/>
          <ac:grpSpMkLst>
            <pc:docMk/>
            <pc:sldMk cId="1034163988" sldId="278"/>
            <ac:grpSpMk id="6" creationId="{00000000-0000-0000-0000-000000000000}"/>
          </ac:grpSpMkLst>
        </pc:grpChg>
        <pc:grpChg chg="mod ord">
          <ac:chgData name="Lisa Martinez" userId="ceea00b6-b2a6-4c7f-a29c-7d318e3bed22" providerId="ADAL" clId="{154303F7-FC8D-46B3-BDF8-49843B2D7504}" dt="2020-11-17T13:00:47.422" v="873" actId="1076"/>
          <ac:grpSpMkLst>
            <pc:docMk/>
            <pc:sldMk cId="1034163988" sldId="278"/>
            <ac:grpSpMk id="10" creationId="{00000000-0000-0000-0000-000000000000}"/>
          </ac:grpSpMkLst>
        </pc:grpChg>
        <pc:grpChg chg="mod">
          <ac:chgData name="Lisa Martinez" userId="ceea00b6-b2a6-4c7f-a29c-7d318e3bed22" providerId="ADAL" clId="{154303F7-FC8D-46B3-BDF8-49843B2D7504}" dt="2020-11-17T12:56:50.815" v="828" actId="1076"/>
          <ac:grpSpMkLst>
            <pc:docMk/>
            <pc:sldMk cId="1034163988" sldId="278"/>
            <ac:grpSpMk id="12" creationId="{00000000-0000-0000-0000-000000000000}"/>
          </ac:grpSpMkLst>
        </pc:grpChg>
        <pc:grpChg chg="mod">
          <ac:chgData name="Lisa Martinez" userId="ceea00b6-b2a6-4c7f-a29c-7d318e3bed22" providerId="ADAL" clId="{154303F7-FC8D-46B3-BDF8-49843B2D7504}" dt="2020-11-17T13:00:44.815" v="872" actId="1076"/>
          <ac:grpSpMkLst>
            <pc:docMk/>
            <pc:sldMk cId="1034163988" sldId="278"/>
            <ac:grpSpMk id="16" creationId="{00000000-0000-0000-0000-000000000000}"/>
          </ac:grpSpMkLst>
        </pc:grpChg>
        <pc:grpChg chg="mod">
          <ac:chgData name="Lisa Martinez" userId="ceea00b6-b2a6-4c7f-a29c-7d318e3bed22" providerId="ADAL" clId="{154303F7-FC8D-46B3-BDF8-49843B2D7504}" dt="2020-11-17T13:00:40.894" v="871" actId="1076"/>
          <ac:grpSpMkLst>
            <pc:docMk/>
            <pc:sldMk cId="1034163988" sldId="278"/>
            <ac:grpSpMk id="18" creationId="{00000000-0000-0000-0000-000000000000}"/>
          </ac:grpSpMkLst>
        </pc:grpChg>
        <pc:grpChg chg="mod">
          <ac:chgData name="Lisa Martinez" userId="ceea00b6-b2a6-4c7f-a29c-7d318e3bed22" providerId="ADAL" clId="{154303F7-FC8D-46B3-BDF8-49843B2D7504}" dt="2020-11-17T13:00:29.230" v="868" actId="1076"/>
          <ac:grpSpMkLst>
            <pc:docMk/>
            <pc:sldMk cId="1034163988" sldId="278"/>
            <ac:grpSpMk id="20" creationId="{00000000-0000-0000-0000-000000000000}"/>
          </ac:grpSpMkLst>
        </pc:grpChg>
      </pc:sldChg>
      <pc:sldChg chg="delSp modSp add mod">
        <pc:chgData name="Lisa Martinez" userId="ceea00b6-b2a6-4c7f-a29c-7d318e3bed22" providerId="ADAL" clId="{154303F7-FC8D-46B3-BDF8-49843B2D7504}" dt="2020-11-17T13:18:03.286" v="1067" actId="20577"/>
        <pc:sldMkLst>
          <pc:docMk/>
          <pc:sldMk cId="3455274995" sldId="279"/>
        </pc:sldMkLst>
        <pc:spChg chg="mod topLvl">
          <ac:chgData name="Lisa Martinez" userId="ceea00b6-b2a6-4c7f-a29c-7d318e3bed22" providerId="ADAL" clId="{154303F7-FC8D-46B3-BDF8-49843B2D7504}" dt="2020-11-17T13:16:38.683" v="1025" actId="207"/>
          <ac:spMkLst>
            <pc:docMk/>
            <pc:sldMk cId="3455274995" sldId="279"/>
            <ac:spMk id="12" creationId="{00000000-0000-0000-0000-000000000000}"/>
          </ac:spMkLst>
        </pc:spChg>
        <pc:spChg chg="del mod topLvl">
          <ac:chgData name="Lisa Martinez" userId="ceea00b6-b2a6-4c7f-a29c-7d318e3bed22" providerId="ADAL" clId="{154303F7-FC8D-46B3-BDF8-49843B2D7504}" dt="2020-11-17T13:14:55.999" v="1013" actId="478"/>
          <ac:spMkLst>
            <pc:docMk/>
            <pc:sldMk cId="3455274995" sldId="279"/>
            <ac:spMk id="13" creationId="{00000000-0000-0000-0000-000000000000}"/>
          </ac:spMkLst>
        </pc:spChg>
        <pc:spChg chg="mod">
          <ac:chgData name="Lisa Martinez" userId="ceea00b6-b2a6-4c7f-a29c-7d318e3bed22" providerId="ADAL" clId="{154303F7-FC8D-46B3-BDF8-49843B2D7504}" dt="2020-11-17T13:18:03.286" v="1067" actId="20577"/>
          <ac:spMkLst>
            <pc:docMk/>
            <pc:sldMk cId="3455274995" sldId="279"/>
            <ac:spMk id="14" creationId="{7694EB7F-A1D6-4F9B-85DB-72DE2DB1A654}"/>
          </ac:spMkLst>
        </pc:spChg>
        <pc:grpChg chg="del">
          <ac:chgData name="Lisa Martinez" userId="ceea00b6-b2a6-4c7f-a29c-7d318e3bed22" providerId="ADAL" clId="{154303F7-FC8D-46B3-BDF8-49843B2D7504}" dt="2020-11-17T13:14:55.999" v="1013" actId="478"/>
          <ac:grpSpMkLst>
            <pc:docMk/>
            <pc:sldMk cId="3455274995" sldId="279"/>
            <ac:grpSpMk id="11" creationId="{00000000-0000-0000-0000-000000000000}"/>
          </ac:grpSpMkLst>
        </pc:grpChg>
      </pc:sldChg>
      <pc:sldChg chg="modSp add mod">
        <pc:chgData name="Lisa Martinez" userId="ceea00b6-b2a6-4c7f-a29c-7d318e3bed22" providerId="ADAL" clId="{154303F7-FC8D-46B3-BDF8-49843B2D7504}" dt="2020-11-17T13:25:01.727" v="1227" actId="20577"/>
        <pc:sldMkLst>
          <pc:docMk/>
          <pc:sldMk cId="2864029369" sldId="280"/>
        </pc:sldMkLst>
        <pc:spChg chg="mod">
          <ac:chgData name="Lisa Martinez" userId="ceea00b6-b2a6-4c7f-a29c-7d318e3bed22" providerId="ADAL" clId="{154303F7-FC8D-46B3-BDF8-49843B2D7504}" dt="2020-11-17T13:25:01.727" v="1227" actId="20577"/>
          <ac:spMkLst>
            <pc:docMk/>
            <pc:sldMk cId="2864029369" sldId="280"/>
            <ac:spMk id="9" creationId="{00000000-0000-0000-0000-000000000000}"/>
          </ac:spMkLst>
        </pc:spChg>
        <pc:spChg chg="mod">
          <ac:chgData name="Lisa Martinez" userId="ceea00b6-b2a6-4c7f-a29c-7d318e3bed22" providerId="ADAL" clId="{154303F7-FC8D-46B3-BDF8-49843B2D7504}" dt="2020-11-17T13:19:32.197" v="1076" actId="1076"/>
          <ac:spMkLst>
            <pc:docMk/>
            <pc:sldMk cId="2864029369" sldId="280"/>
            <ac:spMk id="22" creationId="{651A4C6C-C6E3-48BC-A553-7A1E570D23B5}"/>
          </ac:spMkLst>
        </pc:spChg>
        <pc:grpChg chg="mod">
          <ac:chgData name="Lisa Martinez" userId="ceea00b6-b2a6-4c7f-a29c-7d318e3bed22" providerId="ADAL" clId="{154303F7-FC8D-46B3-BDF8-49843B2D7504}" dt="2020-11-17T13:24:44.941" v="1225" actId="1076"/>
          <ac:grpSpMkLst>
            <pc:docMk/>
            <pc:sldMk cId="2864029369" sldId="280"/>
            <ac:grpSpMk id="2" creationId="{00000000-0000-0000-0000-000000000000}"/>
          </ac:grpSpMkLst>
        </pc:grpChg>
        <pc:grpChg chg="mod">
          <ac:chgData name="Lisa Martinez" userId="ceea00b6-b2a6-4c7f-a29c-7d318e3bed22" providerId="ADAL" clId="{154303F7-FC8D-46B3-BDF8-49843B2D7504}" dt="2020-11-17T13:24:31.935" v="1219" actId="1076"/>
          <ac:grpSpMkLst>
            <pc:docMk/>
            <pc:sldMk cId="2864029369" sldId="280"/>
            <ac:grpSpMk id="4" creationId="{00000000-0000-0000-0000-000000000000}"/>
          </ac:grpSpMkLst>
        </pc:grpChg>
        <pc:grpChg chg="mod">
          <ac:chgData name="Lisa Martinez" userId="ceea00b6-b2a6-4c7f-a29c-7d318e3bed22" providerId="ADAL" clId="{154303F7-FC8D-46B3-BDF8-49843B2D7504}" dt="2020-11-17T13:24:37.261" v="1221" actId="1076"/>
          <ac:grpSpMkLst>
            <pc:docMk/>
            <pc:sldMk cId="2864029369" sldId="280"/>
            <ac:grpSpMk id="6" creationId="{00000000-0000-0000-0000-000000000000}"/>
          </ac:grpSpMkLst>
        </pc:grpChg>
        <pc:grpChg chg="mod">
          <ac:chgData name="Lisa Martinez" userId="ceea00b6-b2a6-4c7f-a29c-7d318e3bed22" providerId="ADAL" clId="{154303F7-FC8D-46B3-BDF8-49843B2D7504}" dt="2020-11-17T13:24:16.613" v="1215" actId="1076"/>
          <ac:grpSpMkLst>
            <pc:docMk/>
            <pc:sldMk cId="2864029369" sldId="280"/>
            <ac:grpSpMk id="10" creationId="{00000000-0000-0000-0000-000000000000}"/>
          </ac:grpSpMkLst>
        </pc:grpChg>
        <pc:grpChg chg="mod">
          <ac:chgData name="Lisa Martinez" userId="ceea00b6-b2a6-4c7f-a29c-7d318e3bed22" providerId="ADAL" clId="{154303F7-FC8D-46B3-BDF8-49843B2D7504}" dt="2020-11-17T13:24:35.045" v="1220" actId="1076"/>
          <ac:grpSpMkLst>
            <pc:docMk/>
            <pc:sldMk cId="2864029369" sldId="280"/>
            <ac:grpSpMk id="12" creationId="{00000000-0000-0000-0000-000000000000}"/>
          </ac:grpSpMkLst>
        </pc:grpChg>
        <pc:grpChg chg="mod">
          <ac:chgData name="Lisa Martinez" userId="ceea00b6-b2a6-4c7f-a29c-7d318e3bed22" providerId="ADAL" clId="{154303F7-FC8D-46B3-BDF8-49843B2D7504}" dt="2020-11-17T13:24:50.958" v="1226" actId="1076"/>
          <ac:grpSpMkLst>
            <pc:docMk/>
            <pc:sldMk cId="2864029369" sldId="280"/>
            <ac:grpSpMk id="16" creationId="{00000000-0000-0000-0000-000000000000}"/>
          </ac:grpSpMkLst>
        </pc:grpChg>
        <pc:grpChg chg="mod">
          <ac:chgData name="Lisa Martinez" userId="ceea00b6-b2a6-4c7f-a29c-7d318e3bed22" providerId="ADAL" clId="{154303F7-FC8D-46B3-BDF8-49843B2D7504}" dt="2020-11-17T13:24:12.477" v="1214" actId="1076"/>
          <ac:grpSpMkLst>
            <pc:docMk/>
            <pc:sldMk cId="2864029369" sldId="280"/>
            <ac:grpSpMk id="18" creationId="{00000000-0000-0000-0000-000000000000}"/>
          </ac:grpSpMkLst>
        </pc:grpChg>
        <pc:grpChg chg="mod">
          <ac:chgData name="Lisa Martinez" userId="ceea00b6-b2a6-4c7f-a29c-7d318e3bed22" providerId="ADAL" clId="{154303F7-FC8D-46B3-BDF8-49843B2D7504}" dt="2020-11-17T13:20:17.695" v="1084" actId="1076"/>
          <ac:grpSpMkLst>
            <pc:docMk/>
            <pc:sldMk cId="2864029369" sldId="280"/>
            <ac:grpSpMk id="20" creationId="{00000000-0000-0000-0000-000000000000}"/>
          </ac:grpSpMkLst>
        </pc:grpChg>
      </pc:sldChg>
      <pc:sldChg chg="modSp add mod">
        <pc:chgData name="Lisa Martinez" userId="ceea00b6-b2a6-4c7f-a29c-7d318e3bed22" providerId="ADAL" clId="{154303F7-FC8D-46B3-BDF8-49843B2D7504}" dt="2020-11-17T13:39:48.358" v="1603" actId="5793"/>
        <pc:sldMkLst>
          <pc:docMk/>
          <pc:sldMk cId="2905038968" sldId="281"/>
        </pc:sldMkLst>
        <pc:spChg chg="mod">
          <ac:chgData name="Lisa Martinez" userId="ceea00b6-b2a6-4c7f-a29c-7d318e3bed22" providerId="ADAL" clId="{154303F7-FC8D-46B3-BDF8-49843B2D7504}" dt="2020-11-17T13:39:48.358" v="1603" actId="5793"/>
          <ac:spMkLst>
            <pc:docMk/>
            <pc:sldMk cId="2905038968" sldId="281"/>
            <ac:spMk id="9" creationId="{00000000-0000-0000-0000-000000000000}"/>
          </ac:spMkLst>
        </pc:spChg>
        <pc:spChg chg="mod">
          <ac:chgData name="Lisa Martinez" userId="ceea00b6-b2a6-4c7f-a29c-7d318e3bed22" providerId="ADAL" clId="{154303F7-FC8D-46B3-BDF8-49843B2D7504}" dt="2020-11-17T13:31:27.061" v="1394" actId="1076"/>
          <ac:spMkLst>
            <pc:docMk/>
            <pc:sldMk cId="2905038968" sldId="281"/>
            <ac:spMk id="22" creationId="{651A4C6C-C6E3-48BC-A553-7A1E570D23B5}"/>
          </ac:spMkLst>
        </pc:spChg>
        <pc:grpChg chg="mod">
          <ac:chgData name="Lisa Martinez" userId="ceea00b6-b2a6-4c7f-a29c-7d318e3bed22" providerId="ADAL" clId="{154303F7-FC8D-46B3-BDF8-49843B2D7504}" dt="2020-11-17T13:29:17.414" v="1320" actId="1076"/>
          <ac:grpSpMkLst>
            <pc:docMk/>
            <pc:sldMk cId="2905038968" sldId="281"/>
            <ac:grpSpMk id="4" creationId="{00000000-0000-0000-0000-000000000000}"/>
          </ac:grpSpMkLst>
        </pc:grpChg>
        <pc:grpChg chg="mod">
          <ac:chgData name="Lisa Martinez" userId="ceea00b6-b2a6-4c7f-a29c-7d318e3bed22" providerId="ADAL" clId="{154303F7-FC8D-46B3-BDF8-49843B2D7504}" dt="2020-11-17T13:29:20.822" v="1322" actId="1076"/>
          <ac:grpSpMkLst>
            <pc:docMk/>
            <pc:sldMk cId="2905038968" sldId="281"/>
            <ac:grpSpMk id="6" creationId="{00000000-0000-0000-0000-000000000000}"/>
          </ac:grpSpMkLst>
        </pc:grpChg>
        <pc:grpChg chg="mod">
          <ac:chgData name="Lisa Martinez" userId="ceea00b6-b2a6-4c7f-a29c-7d318e3bed22" providerId="ADAL" clId="{154303F7-FC8D-46B3-BDF8-49843B2D7504}" dt="2020-11-17T13:29:42.445" v="1328" actId="1076"/>
          <ac:grpSpMkLst>
            <pc:docMk/>
            <pc:sldMk cId="2905038968" sldId="281"/>
            <ac:grpSpMk id="10" creationId="{00000000-0000-0000-0000-000000000000}"/>
          </ac:grpSpMkLst>
        </pc:grpChg>
        <pc:grpChg chg="mod">
          <ac:chgData name="Lisa Martinez" userId="ceea00b6-b2a6-4c7f-a29c-7d318e3bed22" providerId="ADAL" clId="{154303F7-FC8D-46B3-BDF8-49843B2D7504}" dt="2020-11-17T13:29:15.381" v="1319" actId="1076"/>
          <ac:grpSpMkLst>
            <pc:docMk/>
            <pc:sldMk cId="2905038968" sldId="281"/>
            <ac:grpSpMk id="12" creationId="{00000000-0000-0000-0000-000000000000}"/>
          </ac:grpSpMkLst>
        </pc:grpChg>
        <pc:grpChg chg="mod">
          <ac:chgData name="Lisa Martinez" userId="ceea00b6-b2a6-4c7f-a29c-7d318e3bed22" providerId="ADAL" clId="{154303F7-FC8D-46B3-BDF8-49843B2D7504}" dt="2020-11-17T13:29:39.485" v="1327" actId="1076"/>
          <ac:grpSpMkLst>
            <pc:docMk/>
            <pc:sldMk cId="2905038968" sldId="281"/>
            <ac:grpSpMk id="16" creationId="{00000000-0000-0000-0000-000000000000}"/>
          </ac:grpSpMkLst>
        </pc:grpChg>
        <pc:grpChg chg="mod">
          <ac:chgData name="Lisa Martinez" userId="ceea00b6-b2a6-4c7f-a29c-7d318e3bed22" providerId="ADAL" clId="{154303F7-FC8D-46B3-BDF8-49843B2D7504}" dt="2020-11-17T13:29:33.110" v="1325" actId="1076"/>
          <ac:grpSpMkLst>
            <pc:docMk/>
            <pc:sldMk cId="2905038968" sldId="281"/>
            <ac:grpSpMk id="18" creationId="{00000000-0000-0000-0000-000000000000}"/>
          </ac:grpSpMkLst>
        </pc:grpChg>
        <pc:grpChg chg="mod">
          <ac:chgData name="Lisa Martinez" userId="ceea00b6-b2a6-4c7f-a29c-7d318e3bed22" providerId="ADAL" clId="{154303F7-FC8D-46B3-BDF8-49843B2D7504}" dt="2020-11-17T13:29:28.125" v="1324" actId="1076"/>
          <ac:grpSpMkLst>
            <pc:docMk/>
            <pc:sldMk cId="2905038968" sldId="281"/>
            <ac:grpSpMk id="20" creationId="{00000000-0000-0000-0000-000000000000}"/>
          </ac:grpSpMkLst>
        </pc:grpChg>
      </pc:sldChg>
      <pc:sldChg chg="modSp add mod">
        <pc:chgData name="Lisa Martinez" userId="ceea00b6-b2a6-4c7f-a29c-7d318e3bed22" providerId="ADAL" clId="{154303F7-FC8D-46B3-BDF8-49843B2D7504}" dt="2020-11-17T13:36:12.580" v="1574" actId="1076"/>
        <pc:sldMkLst>
          <pc:docMk/>
          <pc:sldMk cId="3108464685" sldId="282"/>
        </pc:sldMkLst>
        <pc:spChg chg="mod">
          <ac:chgData name="Lisa Martinez" userId="ceea00b6-b2a6-4c7f-a29c-7d318e3bed22" providerId="ADAL" clId="{154303F7-FC8D-46B3-BDF8-49843B2D7504}" dt="2020-11-17T13:36:08.948" v="1573" actId="1076"/>
          <ac:spMkLst>
            <pc:docMk/>
            <pc:sldMk cId="3108464685" sldId="282"/>
            <ac:spMk id="2" creationId="{00000000-0000-0000-0000-000000000000}"/>
          </ac:spMkLst>
        </pc:spChg>
        <pc:spChg chg="mod">
          <ac:chgData name="Lisa Martinez" userId="ceea00b6-b2a6-4c7f-a29c-7d318e3bed22" providerId="ADAL" clId="{154303F7-FC8D-46B3-BDF8-49843B2D7504}" dt="2020-11-17T13:36:12.580" v="1574" actId="1076"/>
          <ac:spMkLst>
            <pc:docMk/>
            <pc:sldMk cId="3108464685" sldId="282"/>
            <ac:spMk id="5" creationId="{00000000-0000-0000-0000-000000000000}"/>
          </ac:spMkLst>
        </pc:spChg>
        <pc:grpChg chg="mod ord">
          <ac:chgData name="Lisa Martinez" userId="ceea00b6-b2a6-4c7f-a29c-7d318e3bed22" providerId="ADAL" clId="{154303F7-FC8D-46B3-BDF8-49843B2D7504}" dt="2020-11-17T13:35:11.845" v="1562" actId="1076"/>
          <ac:grpSpMkLst>
            <pc:docMk/>
            <pc:sldMk cId="3108464685" sldId="282"/>
            <ac:grpSpMk id="3" creationId="{00000000-0000-0000-0000-000000000000}"/>
          </ac:grpSpMkLst>
        </pc:grpChg>
        <pc:grpChg chg="ord">
          <ac:chgData name="Lisa Martinez" userId="ceea00b6-b2a6-4c7f-a29c-7d318e3bed22" providerId="ADAL" clId="{154303F7-FC8D-46B3-BDF8-49843B2D7504}" dt="2020-11-17T13:34:38.547" v="1558" actId="167"/>
          <ac:grpSpMkLst>
            <pc:docMk/>
            <pc:sldMk cId="3108464685" sldId="282"/>
            <ac:grpSpMk id="6" creationId="{00000000-0000-0000-0000-000000000000}"/>
          </ac:grpSpMkLst>
        </pc:grpChg>
        <pc:grpChg chg="mod ord">
          <ac:chgData name="Lisa Martinez" userId="ceea00b6-b2a6-4c7f-a29c-7d318e3bed22" providerId="ADAL" clId="{154303F7-FC8D-46B3-BDF8-49843B2D7504}" dt="2020-11-17T13:35:24.173" v="1564" actId="1076"/>
          <ac:grpSpMkLst>
            <pc:docMk/>
            <pc:sldMk cId="3108464685" sldId="282"/>
            <ac:grpSpMk id="8" creationId="{00000000-0000-0000-0000-000000000000}"/>
          </ac:grpSpMkLst>
        </pc:grpChg>
        <pc:grpChg chg="mod">
          <ac:chgData name="Lisa Martinez" userId="ceea00b6-b2a6-4c7f-a29c-7d318e3bed22" providerId="ADAL" clId="{154303F7-FC8D-46B3-BDF8-49843B2D7504}" dt="2020-11-17T13:33:01.549" v="1428" actId="1076"/>
          <ac:grpSpMkLst>
            <pc:docMk/>
            <pc:sldMk cId="3108464685" sldId="282"/>
            <ac:grpSpMk id="10" creationId="{00000000-0000-0000-0000-000000000000}"/>
          </ac:grpSpMkLst>
        </pc:grpChg>
      </pc:sldChg>
      <pc:sldMasterChg chg="del delSldLayout">
        <pc:chgData name="Lisa Martinez" userId="ceea00b6-b2a6-4c7f-a29c-7d318e3bed22" providerId="ADAL" clId="{154303F7-FC8D-46B3-BDF8-49843B2D7504}" dt="2020-11-17T13:32:50.594" v="1426" actId="2696"/>
        <pc:sldMasterMkLst>
          <pc:docMk/>
          <pc:sldMasterMk cId="0" sldId="2147483648"/>
        </pc:sldMasterMkLst>
        <pc:sldLayoutChg chg="del">
          <pc:chgData name="Lisa Martinez" userId="ceea00b6-b2a6-4c7f-a29c-7d318e3bed22" providerId="ADAL" clId="{154303F7-FC8D-46B3-BDF8-49843B2D7504}" dt="2020-11-17T13:32:50.594" v="1426" actId="2696"/>
          <pc:sldLayoutMkLst>
            <pc:docMk/>
            <pc:sldMasterMk cId="0" sldId="2147483648"/>
            <pc:sldLayoutMk cId="0" sldId="2147483649"/>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50"/>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51"/>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52"/>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53"/>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54"/>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55"/>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56"/>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58"/>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59"/>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61"/>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62"/>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64"/>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67"/>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68"/>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69"/>
          </pc:sldLayoutMkLst>
        </pc:sldLayoutChg>
        <pc:sldLayoutChg chg="del">
          <pc:chgData name="Lisa Martinez" userId="ceea00b6-b2a6-4c7f-a29c-7d318e3bed22" providerId="ADAL" clId="{154303F7-FC8D-46B3-BDF8-49843B2D7504}" dt="2020-11-17T13:32:50.594" v="1426" actId="2696"/>
          <pc:sldLayoutMkLst>
            <pc:docMk/>
            <pc:sldMasterMk cId="0" sldId="2147483648"/>
            <pc:sldLayoutMk cId="0" sldId="2147483670"/>
          </pc:sldLayoutMkLst>
        </pc:sldLayoutChg>
      </pc:sldMasterChg>
      <pc:sldMasterChg chg="add addSldLayout">
        <pc:chgData name="Lisa Martinez" userId="ceea00b6-b2a6-4c7f-a29c-7d318e3bed22" providerId="ADAL" clId="{154303F7-FC8D-46B3-BDF8-49843B2D7504}" dt="2020-11-17T12:15:19.869" v="0" actId="27028"/>
        <pc:sldMasterMkLst>
          <pc:docMk/>
          <pc:sldMasterMk cId="0" sldId="2147483671"/>
        </pc:sldMasterMkLst>
        <pc:sldLayoutChg chg="add">
          <pc:chgData name="Lisa Martinez" userId="ceea00b6-b2a6-4c7f-a29c-7d318e3bed22" providerId="ADAL" clId="{154303F7-FC8D-46B3-BDF8-49843B2D7504}" dt="2020-11-17T12:15:19.869" v="0" actId="27028"/>
          <pc:sldLayoutMkLst>
            <pc:docMk/>
            <pc:sldMasterMk cId="0" sldId="2147483671"/>
            <pc:sldLayoutMk cId="0" sldId="2147483672"/>
          </pc:sldLayoutMkLst>
        </pc:sldLayoutChg>
      </pc:sldMasterChg>
    </pc:docChg>
  </pc:docChgLst>
  <pc:docChgLst>
    <pc:chgData name="Sophie Reed" userId="6cd2ba07-f40e-4097-b98d-3f46e87e23d4" providerId="ADAL" clId="{59CF18BE-32F6-4D5F-9E05-328689BAEE30}"/>
    <pc:docChg chg="modSld">
      <pc:chgData name="Sophie Reed" userId="6cd2ba07-f40e-4097-b98d-3f46e87e23d4" providerId="ADAL" clId="{59CF18BE-32F6-4D5F-9E05-328689BAEE30}" dt="2021-05-12T12:00:33.268" v="4" actId="20577"/>
      <pc:docMkLst>
        <pc:docMk/>
      </pc:docMkLst>
      <pc:sldChg chg="modSp mod">
        <pc:chgData name="Sophie Reed" userId="6cd2ba07-f40e-4097-b98d-3f46e87e23d4" providerId="ADAL" clId="{59CF18BE-32F6-4D5F-9E05-328689BAEE30}" dt="2021-05-12T12:00:33.268" v="4" actId="20577"/>
        <pc:sldMkLst>
          <pc:docMk/>
          <pc:sldMk cId="1034163988" sldId="278"/>
        </pc:sldMkLst>
        <pc:spChg chg="mod">
          <ac:chgData name="Sophie Reed" userId="6cd2ba07-f40e-4097-b98d-3f46e87e23d4" providerId="ADAL" clId="{59CF18BE-32F6-4D5F-9E05-328689BAEE30}" dt="2021-05-12T12:00:33.268" v="4" actId="20577"/>
          <ac:spMkLst>
            <pc:docMk/>
            <pc:sldMk cId="1034163988" sldId="278"/>
            <ac:spMk id="9" creationId="{00000000-0000-0000-0000-000000000000}"/>
          </ac:spMkLst>
        </pc:spChg>
      </pc:sldChg>
    </pc:docChg>
  </pc:docChgLst>
  <pc:docChgLst>
    <pc:chgData name="Lisa Martinez" userId="ceea00b6-b2a6-4c7f-a29c-7d318e3bed22" providerId="ADAL" clId="{CB923DEA-F6CB-42EC-839B-EC6DA8D47EBD}"/>
    <pc:docChg chg="custSel delSld modSld sldOrd">
      <pc:chgData name="Lisa Martinez" userId="ceea00b6-b2a6-4c7f-a29c-7d318e3bed22" providerId="ADAL" clId="{CB923DEA-F6CB-42EC-839B-EC6DA8D47EBD}" dt="2020-10-29T15:17:20.752" v="153" actId="20577"/>
      <pc:docMkLst>
        <pc:docMk/>
      </pc:docMkLst>
      <pc:sldChg chg="modSp mod">
        <pc:chgData name="Lisa Martinez" userId="ceea00b6-b2a6-4c7f-a29c-7d318e3bed22" providerId="ADAL" clId="{CB923DEA-F6CB-42EC-839B-EC6DA8D47EBD}" dt="2020-10-29T14:20:08.727" v="59" actId="20577"/>
        <pc:sldMkLst>
          <pc:docMk/>
          <pc:sldMk cId="3299913790" sldId="259"/>
        </pc:sldMkLst>
        <pc:spChg chg="mod">
          <ac:chgData name="Lisa Martinez" userId="ceea00b6-b2a6-4c7f-a29c-7d318e3bed22" providerId="ADAL" clId="{CB923DEA-F6CB-42EC-839B-EC6DA8D47EBD}" dt="2020-10-29T14:20:08.727" v="59" actId="20577"/>
          <ac:spMkLst>
            <pc:docMk/>
            <pc:sldMk cId="3299913790" sldId="259"/>
            <ac:spMk id="3" creationId="{346297B3-07D9-4E68-9B8E-8DEF715EAC43}"/>
          </ac:spMkLst>
        </pc:spChg>
        <pc:picChg chg="mod">
          <ac:chgData name="Lisa Martinez" userId="ceea00b6-b2a6-4c7f-a29c-7d318e3bed22" providerId="ADAL" clId="{CB923DEA-F6CB-42EC-839B-EC6DA8D47EBD}" dt="2020-10-29T14:19:12.653" v="41" actId="1076"/>
          <ac:picMkLst>
            <pc:docMk/>
            <pc:sldMk cId="3299913790" sldId="259"/>
            <ac:picMk id="4" creationId="{179C7497-BA22-48D8-97DC-D087DAC8C4ED}"/>
          </ac:picMkLst>
        </pc:picChg>
      </pc:sldChg>
      <pc:sldChg chg="modSp mod">
        <pc:chgData name="Lisa Martinez" userId="ceea00b6-b2a6-4c7f-a29c-7d318e3bed22" providerId="ADAL" clId="{CB923DEA-F6CB-42EC-839B-EC6DA8D47EBD}" dt="2020-10-29T14:28:33.573" v="62" actId="21"/>
        <pc:sldMkLst>
          <pc:docMk/>
          <pc:sldMk cId="963368897" sldId="260"/>
        </pc:sldMkLst>
        <pc:spChg chg="mod">
          <ac:chgData name="Lisa Martinez" userId="ceea00b6-b2a6-4c7f-a29c-7d318e3bed22" providerId="ADAL" clId="{CB923DEA-F6CB-42EC-839B-EC6DA8D47EBD}" dt="2020-10-29T14:28:33.573" v="62" actId="21"/>
          <ac:spMkLst>
            <pc:docMk/>
            <pc:sldMk cId="963368897" sldId="260"/>
            <ac:spMk id="3" creationId="{810E24A5-EC72-41C7-A35D-C15CA47C46EF}"/>
          </ac:spMkLst>
        </pc:spChg>
      </pc:sldChg>
      <pc:sldChg chg="delSp modSp mod">
        <pc:chgData name="Lisa Martinez" userId="ceea00b6-b2a6-4c7f-a29c-7d318e3bed22" providerId="ADAL" clId="{CB923DEA-F6CB-42EC-839B-EC6DA8D47EBD}" dt="2020-10-29T14:20:28.260" v="61" actId="1076"/>
        <pc:sldMkLst>
          <pc:docMk/>
          <pc:sldMk cId="459204733" sldId="262"/>
        </pc:sldMkLst>
        <pc:spChg chg="mod">
          <ac:chgData name="Lisa Martinez" userId="ceea00b6-b2a6-4c7f-a29c-7d318e3bed22" providerId="ADAL" clId="{CB923DEA-F6CB-42EC-839B-EC6DA8D47EBD}" dt="2020-10-29T14:20:28.260" v="61" actId="1076"/>
          <ac:spMkLst>
            <pc:docMk/>
            <pc:sldMk cId="459204733" sldId="262"/>
            <ac:spMk id="2" creationId="{308C2EA1-30F9-4777-946C-B659506402F7}"/>
          </ac:spMkLst>
        </pc:spChg>
        <pc:spChg chg="del mod">
          <ac:chgData name="Lisa Martinez" userId="ceea00b6-b2a6-4c7f-a29c-7d318e3bed22" providerId="ADAL" clId="{CB923DEA-F6CB-42EC-839B-EC6DA8D47EBD}" dt="2020-10-29T14:20:22.203" v="60" actId="478"/>
          <ac:spMkLst>
            <pc:docMk/>
            <pc:sldMk cId="459204733" sldId="262"/>
            <ac:spMk id="3" creationId="{810E24A5-EC72-41C7-A35D-C15CA47C46EF}"/>
          </ac:spMkLst>
        </pc:spChg>
      </pc:sldChg>
      <pc:sldChg chg="modSp mod">
        <pc:chgData name="Lisa Martinez" userId="ceea00b6-b2a6-4c7f-a29c-7d318e3bed22" providerId="ADAL" clId="{CB923DEA-F6CB-42EC-839B-EC6DA8D47EBD}" dt="2020-10-29T14:30:05.354" v="91" actId="1076"/>
        <pc:sldMkLst>
          <pc:docMk/>
          <pc:sldMk cId="309436724" sldId="263"/>
        </pc:sldMkLst>
        <pc:spChg chg="mod">
          <ac:chgData name="Lisa Martinez" userId="ceea00b6-b2a6-4c7f-a29c-7d318e3bed22" providerId="ADAL" clId="{CB923DEA-F6CB-42EC-839B-EC6DA8D47EBD}" dt="2020-10-29T14:30:05.354" v="91" actId="1076"/>
          <ac:spMkLst>
            <pc:docMk/>
            <pc:sldMk cId="309436724" sldId="263"/>
            <ac:spMk id="7" creationId="{DDEEF61D-8C8B-46A2-A078-3F7F30C54444}"/>
          </ac:spMkLst>
        </pc:spChg>
        <pc:picChg chg="mod">
          <ac:chgData name="Lisa Martinez" userId="ceea00b6-b2a6-4c7f-a29c-7d318e3bed22" providerId="ADAL" clId="{CB923DEA-F6CB-42EC-839B-EC6DA8D47EBD}" dt="2020-10-29T14:29:52.290" v="90" actId="14100"/>
          <ac:picMkLst>
            <pc:docMk/>
            <pc:sldMk cId="309436724" sldId="263"/>
            <ac:picMk id="2" creationId="{3C9E91F8-E489-450A-9A2C-543894C3EC77}"/>
          </ac:picMkLst>
        </pc:picChg>
      </pc:sldChg>
      <pc:sldChg chg="modSp mod">
        <pc:chgData name="Lisa Martinez" userId="ceea00b6-b2a6-4c7f-a29c-7d318e3bed22" providerId="ADAL" clId="{CB923DEA-F6CB-42EC-839B-EC6DA8D47EBD}" dt="2020-10-29T14:58:00.310" v="108" actId="20577"/>
        <pc:sldMkLst>
          <pc:docMk/>
          <pc:sldMk cId="1381482651" sldId="264"/>
        </pc:sldMkLst>
        <pc:spChg chg="mod">
          <ac:chgData name="Lisa Martinez" userId="ceea00b6-b2a6-4c7f-a29c-7d318e3bed22" providerId="ADAL" clId="{CB923DEA-F6CB-42EC-839B-EC6DA8D47EBD}" dt="2020-10-29T14:58:00.310" v="108" actId="20577"/>
          <ac:spMkLst>
            <pc:docMk/>
            <pc:sldMk cId="1381482651" sldId="264"/>
            <ac:spMk id="5" creationId="{34C32F0B-9673-4A7A-B8FC-C5A754B6686D}"/>
          </ac:spMkLst>
        </pc:spChg>
      </pc:sldChg>
      <pc:sldChg chg="del">
        <pc:chgData name="Lisa Martinez" userId="ceea00b6-b2a6-4c7f-a29c-7d318e3bed22" providerId="ADAL" clId="{CB923DEA-F6CB-42EC-839B-EC6DA8D47EBD}" dt="2020-10-29T15:00:16.866" v="109" actId="47"/>
        <pc:sldMkLst>
          <pc:docMk/>
          <pc:sldMk cId="3401449535" sldId="265"/>
        </pc:sldMkLst>
      </pc:sldChg>
      <pc:sldChg chg="modSp mod ord">
        <pc:chgData name="Lisa Martinez" userId="ceea00b6-b2a6-4c7f-a29c-7d318e3bed22" providerId="ADAL" clId="{CB923DEA-F6CB-42EC-839B-EC6DA8D47EBD}" dt="2020-10-29T14:38:40.076" v="95"/>
        <pc:sldMkLst>
          <pc:docMk/>
          <pc:sldMk cId="1280866393" sldId="266"/>
        </pc:sldMkLst>
        <pc:spChg chg="mod">
          <ac:chgData name="Lisa Martinez" userId="ceea00b6-b2a6-4c7f-a29c-7d318e3bed22" providerId="ADAL" clId="{CB923DEA-F6CB-42EC-839B-EC6DA8D47EBD}" dt="2020-10-29T14:36:23.505" v="93" actId="20577"/>
          <ac:spMkLst>
            <pc:docMk/>
            <pc:sldMk cId="1280866393" sldId="266"/>
            <ac:spMk id="4" creationId="{0CAD2929-B42D-472D-A06A-EB5C35D40E21}"/>
          </ac:spMkLst>
        </pc:spChg>
      </pc:sldChg>
      <pc:sldChg chg="modSp mod">
        <pc:chgData name="Lisa Martinez" userId="ceea00b6-b2a6-4c7f-a29c-7d318e3bed22" providerId="ADAL" clId="{CB923DEA-F6CB-42EC-839B-EC6DA8D47EBD}" dt="2020-10-29T15:17:20.752" v="153" actId="20577"/>
        <pc:sldMkLst>
          <pc:docMk/>
          <pc:sldMk cId="3223359738" sldId="269"/>
        </pc:sldMkLst>
        <pc:spChg chg="mod">
          <ac:chgData name="Lisa Martinez" userId="ceea00b6-b2a6-4c7f-a29c-7d318e3bed22" providerId="ADAL" clId="{CB923DEA-F6CB-42EC-839B-EC6DA8D47EBD}" dt="2020-10-29T15:17:20.752" v="153" actId="20577"/>
          <ac:spMkLst>
            <pc:docMk/>
            <pc:sldMk cId="3223359738" sldId="269"/>
            <ac:spMk id="2" creationId="{2CAECF92-A1B1-49BB-9736-F7E22603AEE1}"/>
          </ac:spMkLst>
        </pc:spChg>
      </pc:sldChg>
      <pc:sldChg chg="modSp mod">
        <pc:chgData name="Lisa Martinez" userId="ceea00b6-b2a6-4c7f-a29c-7d318e3bed22" providerId="ADAL" clId="{CB923DEA-F6CB-42EC-839B-EC6DA8D47EBD}" dt="2020-10-29T15:15:27.109" v="140" actId="20577"/>
        <pc:sldMkLst>
          <pc:docMk/>
          <pc:sldMk cId="4149862397" sldId="270"/>
        </pc:sldMkLst>
        <pc:spChg chg="mod">
          <ac:chgData name="Lisa Martinez" userId="ceea00b6-b2a6-4c7f-a29c-7d318e3bed22" providerId="ADAL" clId="{CB923DEA-F6CB-42EC-839B-EC6DA8D47EBD}" dt="2020-10-29T15:15:27.109" v="140" actId="20577"/>
          <ac:spMkLst>
            <pc:docMk/>
            <pc:sldMk cId="4149862397" sldId="270"/>
            <ac:spMk id="4" creationId="{153D1E7B-E136-4C9E-B187-95E1A7D63CE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5/15/2023</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ideo" Target="https://www.youtube.com/embed/VL8DThllZAY?start=178&amp;feature=oemb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video" Target="https://www.youtube.com/embed/dlBOmQ1PaMY?start=186&amp;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5831" y="117746"/>
            <a:ext cx="8169861" cy="6127395"/>
          </a:xfrm>
          <a:prstGeom prst="rect">
            <a:avLst/>
          </a:prstGeom>
          <a:solidFill>
            <a:srgbClr val="FFFFFF"/>
          </a:solidFill>
        </p:spPr>
      </p:sp>
      <p:grpSp>
        <p:nvGrpSpPr>
          <p:cNvPr id="3" name="Group 3"/>
          <p:cNvGrpSpPr/>
          <p:nvPr/>
        </p:nvGrpSpPr>
        <p:grpSpPr>
          <a:xfrm rot="-5400000">
            <a:off x="-225095" y="4218857"/>
            <a:ext cx="2312648" cy="1868346"/>
            <a:chOff x="0" y="0"/>
            <a:chExt cx="6346308" cy="5126990"/>
          </a:xfrm>
        </p:grpSpPr>
        <p:sp>
          <p:nvSpPr>
            <p:cNvPr id="4" name="Freeform 4"/>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5" name="Group 5"/>
          <p:cNvGrpSpPr/>
          <p:nvPr/>
        </p:nvGrpSpPr>
        <p:grpSpPr>
          <a:xfrm rot="-5400000">
            <a:off x="688123" y="5230270"/>
            <a:ext cx="2312648" cy="1868346"/>
            <a:chOff x="0" y="0"/>
            <a:chExt cx="6346308" cy="5126990"/>
          </a:xfrm>
        </p:grpSpPr>
        <p:sp>
          <p:nvSpPr>
            <p:cNvPr id="6" name="Freeform 6"/>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4CB8B4"/>
            </a:solidFill>
          </p:spPr>
        </p:sp>
      </p:grpSp>
      <p:grpSp>
        <p:nvGrpSpPr>
          <p:cNvPr id="7" name="Group 7"/>
          <p:cNvGrpSpPr/>
          <p:nvPr/>
        </p:nvGrpSpPr>
        <p:grpSpPr>
          <a:xfrm rot="-5400000">
            <a:off x="1812461" y="3801526"/>
            <a:ext cx="1469768" cy="1180444"/>
            <a:chOff x="0" y="0"/>
            <a:chExt cx="6383700" cy="5126990"/>
          </a:xfrm>
        </p:grpSpPr>
        <p:sp>
          <p:nvSpPr>
            <p:cNvPr id="8" name="Freeform 8"/>
            <p:cNvSpPr/>
            <p:nvPr/>
          </p:nvSpPr>
          <p:spPr>
            <a:xfrm>
              <a:off x="0" y="0"/>
              <a:ext cx="6383700" cy="5126990"/>
            </a:xfrm>
            <a:custGeom>
              <a:avLst/>
              <a:gdLst/>
              <a:ahLst/>
              <a:cxnLst/>
              <a:rect l="l" t="t" r="r" b="b"/>
              <a:pathLst>
                <a:path w="6383700" h="5126990">
                  <a:moveTo>
                    <a:pt x="3561760" y="0"/>
                  </a:moveTo>
                  <a:lnTo>
                    <a:pt x="0" y="0"/>
                  </a:lnTo>
                  <a:lnTo>
                    <a:pt x="2821940" y="2564130"/>
                  </a:lnTo>
                  <a:lnTo>
                    <a:pt x="0" y="5126990"/>
                  </a:lnTo>
                  <a:lnTo>
                    <a:pt x="3561760" y="5126990"/>
                  </a:lnTo>
                  <a:lnTo>
                    <a:pt x="6383700" y="2564130"/>
                  </a:lnTo>
                  <a:close/>
                </a:path>
              </a:pathLst>
            </a:custGeom>
            <a:solidFill>
              <a:srgbClr val="FF7477"/>
            </a:solidFill>
          </p:spPr>
        </p:sp>
      </p:grpSp>
      <p:grpSp>
        <p:nvGrpSpPr>
          <p:cNvPr id="9" name="Group 9"/>
          <p:cNvGrpSpPr/>
          <p:nvPr/>
        </p:nvGrpSpPr>
        <p:grpSpPr>
          <a:xfrm rot="-5400000">
            <a:off x="2499829" y="3114159"/>
            <a:ext cx="598379" cy="475983"/>
            <a:chOff x="0" y="0"/>
            <a:chExt cx="6346308" cy="5126990"/>
          </a:xfrm>
        </p:grpSpPr>
        <p:sp>
          <p:nvSpPr>
            <p:cNvPr id="10" name="Freeform 10"/>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1" name="Group 11"/>
          <p:cNvGrpSpPr/>
          <p:nvPr/>
        </p:nvGrpSpPr>
        <p:grpSpPr>
          <a:xfrm rot="-5400000">
            <a:off x="810867" y="2839211"/>
            <a:ext cx="1271139" cy="1024500"/>
            <a:chOff x="0" y="0"/>
            <a:chExt cx="6361360" cy="5126990"/>
          </a:xfrm>
        </p:grpSpPr>
        <p:sp>
          <p:nvSpPr>
            <p:cNvPr id="12" name="Freeform 12"/>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3" name="Group 13"/>
          <p:cNvGrpSpPr/>
          <p:nvPr/>
        </p:nvGrpSpPr>
        <p:grpSpPr>
          <a:xfrm rot="-5400000">
            <a:off x="-166177" y="1106062"/>
            <a:ext cx="1779421" cy="1431490"/>
            <a:chOff x="0" y="0"/>
            <a:chExt cx="6373228" cy="5126990"/>
          </a:xfrm>
        </p:grpSpPr>
        <p:sp>
          <p:nvSpPr>
            <p:cNvPr id="14" name="Freeform 14"/>
            <p:cNvSpPr/>
            <p:nvPr/>
          </p:nvSpPr>
          <p:spPr>
            <a:xfrm>
              <a:off x="0" y="0"/>
              <a:ext cx="6373228" cy="5126990"/>
            </a:xfrm>
            <a:custGeom>
              <a:avLst/>
              <a:gdLst/>
              <a:ahLst/>
              <a:cxnLst/>
              <a:rect l="l" t="t" r="r" b="b"/>
              <a:pathLst>
                <a:path w="6373228" h="5126990">
                  <a:moveTo>
                    <a:pt x="3551288" y="0"/>
                  </a:moveTo>
                  <a:lnTo>
                    <a:pt x="0" y="0"/>
                  </a:lnTo>
                  <a:lnTo>
                    <a:pt x="2821940" y="2564130"/>
                  </a:lnTo>
                  <a:lnTo>
                    <a:pt x="0" y="5126990"/>
                  </a:lnTo>
                  <a:lnTo>
                    <a:pt x="3551288" y="5126990"/>
                  </a:lnTo>
                  <a:lnTo>
                    <a:pt x="6373228" y="2564130"/>
                  </a:lnTo>
                  <a:close/>
                </a:path>
              </a:pathLst>
            </a:custGeom>
            <a:solidFill>
              <a:srgbClr val="FF7477"/>
            </a:solidFill>
          </p:spPr>
        </p:sp>
      </p:grpSp>
      <p:grpSp>
        <p:nvGrpSpPr>
          <p:cNvPr id="15" name="Group 15"/>
          <p:cNvGrpSpPr/>
          <p:nvPr/>
        </p:nvGrpSpPr>
        <p:grpSpPr>
          <a:xfrm rot="-5400000">
            <a:off x="1195232" y="-358454"/>
            <a:ext cx="2349121" cy="1868346"/>
            <a:chOff x="0" y="0"/>
            <a:chExt cx="6446395" cy="5126990"/>
          </a:xfrm>
        </p:grpSpPr>
        <p:sp>
          <p:nvSpPr>
            <p:cNvPr id="16" name="Freeform 16"/>
            <p:cNvSpPr/>
            <p:nvPr/>
          </p:nvSpPr>
          <p:spPr>
            <a:xfrm>
              <a:off x="0" y="0"/>
              <a:ext cx="6446395" cy="5126990"/>
            </a:xfrm>
            <a:custGeom>
              <a:avLst/>
              <a:gdLst/>
              <a:ahLst/>
              <a:cxnLst/>
              <a:rect l="l" t="t" r="r" b="b"/>
              <a:pathLst>
                <a:path w="6446395" h="5126990">
                  <a:moveTo>
                    <a:pt x="3624454" y="0"/>
                  </a:moveTo>
                  <a:lnTo>
                    <a:pt x="0" y="0"/>
                  </a:lnTo>
                  <a:lnTo>
                    <a:pt x="2821940" y="2564130"/>
                  </a:lnTo>
                  <a:lnTo>
                    <a:pt x="0" y="5126990"/>
                  </a:lnTo>
                  <a:lnTo>
                    <a:pt x="3624454" y="5126990"/>
                  </a:lnTo>
                  <a:lnTo>
                    <a:pt x="6446395" y="2564130"/>
                  </a:lnTo>
                  <a:close/>
                </a:path>
              </a:pathLst>
            </a:custGeom>
            <a:solidFill>
              <a:srgbClr val="FFCC58"/>
            </a:solidFill>
          </p:spPr>
        </p:sp>
      </p:grpSp>
      <p:grpSp>
        <p:nvGrpSpPr>
          <p:cNvPr id="17" name="Group 17"/>
          <p:cNvGrpSpPr/>
          <p:nvPr/>
        </p:nvGrpSpPr>
        <p:grpSpPr>
          <a:xfrm rot="-5400000">
            <a:off x="2180694" y="855663"/>
            <a:ext cx="1271139" cy="1024500"/>
            <a:chOff x="0" y="0"/>
            <a:chExt cx="6361360" cy="5126990"/>
          </a:xfrm>
        </p:grpSpPr>
        <p:sp>
          <p:nvSpPr>
            <p:cNvPr id="18" name="Freeform 18"/>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pic>
        <p:nvPicPr>
          <p:cNvPr id="19" name="Picture 19"/>
          <p:cNvPicPr>
            <a:picLocks noChangeAspect="1"/>
          </p:cNvPicPr>
          <p:nvPr/>
        </p:nvPicPr>
        <p:blipFill>
          <a:blip r:embed="rId2"/>
          <a:srcRect r="20473" b="34496"/>
          <a:stretch>
            <a:fillRect/>
          </a:stretch>
        </p:blipFill>
        <p:spPr>
          <a:xfrm>
            <a:off x="4411748" y="5725575"/>
            <a:ext cx="2186365" cy="827410"/>
          </a:xfrm>
          <a:prstGeom prst="rect">
            <a:avLst/>
          </a:prstGeom>
        </p:spPr>
      </p:pic>
      <p:sp>
        <p:nvSpPr>
          <p:cNvPr id="20" name="TextBox 20"/>
          <p:cNvSpPr txBox="1"/>
          <p:nvPr/>
        </p:nvSpPr>
        <p:spPr>
          <a:xfrm>
            <a:off x="4320640" y="1440068"/>
            <a:ext cx="7699953" cy="6155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4836"/>
              </a:lnSpc>
            </a:pPr>
            <a:r>
              <a:rPr lang="en-US" sz="4986" spc="99" dirty="0">
                <a:solidFill>
                  <a:srgbClr val="4CB8B4"/>
                </a:solidFill>
                <a:latin typeface="Montserrat Classic Bold"/>
              </a:rPr>
              <a:t>Faith in Action Award</a:t>
            </a:r>
          </a:p>
        </p:txBody>
      </p:sp>
      <p:grpSp>
        <p:nvGrpSpPr>
          <p:cNvPr id="21" name="Group 21"/>
          <p:cNvGrpSpPr/>
          <p:nvPr/>
        </p:nvGrpSpPr>
        <p:grpSpPr>
          <a:xfrm>
            <a:off x="4142662" y="3853037"/>
            <a:ext cx="8055909" cy="764527"/>
            <a:chOff x="0" y="-19050"/>
            <a:chExt cx="16111819" cy="1529054"/>
          </a:xfrm>
        </p:grpSpPr>
        <p:grpSp>
          <p:nvGrpSpPr>
            <p:cNvPr id="22" name="Group 22"/>
            <p:cNvGrpSpPr/>
            <p:nvPr/>
          </p:nvGrpSpPr>
          <p:grpSpPr>
            <a:xfrm>
              <a:off x="0" y="0"/>
              <a:ext cx="16111819" cy="1510004"/>
              <a:chOff x="0" y="0"/>
              <a:chExt cx="1309569" cy="152400"/>
            </a:xfrm>
          </p:grpSpPr>
          <p:sp>
            <p:nvSpPr>
              <p:cNvPr id="23" name="Freeform 23"/>
              <p:cNvSpPr/>
              <p:nvPr/>
            </p:nvSpPr>
            <p:spPr>
              <a:xfrm>
                <a:off x="0" y="0"/>
                <a:ext cx="1309569" cy="152400"/>
              </a:xfrm>
              <a:custGeom>
                <a:avLst/>
                <a:gdLst/>
                <a:ahLst/>
                <a:cxnLst/>
                <a:rect l="l" t="t" r="r" b="b"/>
                <a:pathLst>
                  <a:path w="1309569" h="152400">
                    <a:moveTo>
                      <a:pt x="0" y="0"/>
                    </a:moveTo>
                    <a:lnTo>
                      <a:pt x="1309569" y="0"/>
                    </a:lnTo>
                    <a:lnTo>
                      <a:pt x="1309569" y="152400"/>
                    </a:lnTo>
                    <a:lnTo>
                      <a:pt x="0" y="152400"/>
                    </a:lnTo>
                    <a:close/>
                  </a:path>
                </a:pathLst>
              </a:custGeom>
              <a:solidFill>
                <a:srgbClr val="4CB8B4"/>
              </a:solidFill>
            </p:spPr>
            <p:txBody>
              <a:bodyPr/>
              <a:lstStyle/>
              <a:p>
                <a:pPr algn="ctr"/>
                <a:r>
                  <a:rPr lang="en-GB" sz="4800" dirty="0">
                    <a:solidFill>
                      <a:schemeClr val="bg1"/>
                    </a:solidFill>
                    <a:latin typeface="Montserrat Classic Bold"/>
                  </a:rPr>
                  <a:t>Jesus Heals</a:t>
                </a:r>
              </a:p>
            </p:txBody>
          </p:sp>
        </p:grpSp>
        <p:sp>
          <p:nvSpPr>
            <p:cNvPr id="24" name="TextBox 24"/>
            <p:cNvSpPr txBox="1"/>
            <p:nvPr/>
          </p:nvSpPr>
          <p:spPr>
            <a:xfrm>
              <a:off x="173580" y="-19050"/>
              <a:ext cx="15381409" cy="1370888"/>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87"/>
                </a:lnSpc>
              </a:pPr>
              <a:endParaRPr lang="en-US" sz="3200" b="1" spc="96" dirty="0">
                <a:solidFill>
                  <a:srgbClr val="FFFFFF"/>
                </a:solidFill>
                <a:latin typeface="Montserrat Semi-Bold"/>
              </a:endParaRPr>
            </a:p>
          </p:txBody>
        </p:sp>
      </p:grpSp>
      <p:pic>
        <p:nvPicPr>
          <p:cNvPr id="25" name="Picture 25"/>
          <p:cNvPicPr>
            <a:picLocks noChangeAspect="1"/>
          </p:cNvPicPr>
          <p:nvPr/>
        </p:nvPicPr>
        <p:blipFill>
          <a:blip r:embed="rId3"/>
          <a:srcRect l="1601"/>
          <a:stretch>
            <a:fillRect/>
          </a:stretch>
        </p:blipFill>
        <p:spPr>
          <a:xfrm>
            <a:off x="9498799" y="5867256"/>
            <a:ext cx="2142051" cy="685729"/>
          </a:xfrm>
          <a:prstGeom prst="rect">
            <a:avLst/>
          </a:prstGeom>
        </p:spPr>
      </p:pic>
      <p:pic>
        <p:nvPicPr>
          <p:cNvPr id="26" name="Picture 26"/>
          <p:cNvPicPr>
            <a:picLocks noChangeAspect="1"/>
          </p:cNvPicPr>
          <p:nvPr/>
        </p:nvPicPr>
        <p:blipFill>
          <a:blip r:embed="rId4"/>
          <a:srcRect/>
          <a:stretch>
            <a:fillRect/>
          </a:stretch>
        </p:blipFill>
        <p:spPr>
          <a:xfrm>
            <a:off x="7191669" y="4802531"/>
            <a:ext cx="1957895" cy="1957895"/>
          </a:xfrm>
          <a:prstGeom prst="rect">
            <a:avLst/>
          </a:prstGeom>
        </p:spPr>
      </p:pic>
      <p:sp>
        <p:nvSpPr>
          <p:cNvPr id="27" name="TextBox 27"/>
          <p:cNvSpPr txBox="1"/>
          <p:nvPr/>
        </p:nvSpPr>
        <p:spPr>
          <a:xfrm>
            <a:off x="4834232" y="352401"/>
            <a:ext cx="6672769" cy="35907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825"/>
              </a:lnSpc>
            </a:pPr>
            <a:r>
              <a:rPr lang="en-US" sz="2912" spc="58">
                <a:solidFill>
                  <a:srgbClr val="4CB8B4"/>
                </a:solidFill>
                <a:latin typeface="Montserrat Light"/>
              </a:rPr>
              <a:t>Shrewsbury Youth Mission Team</a:t>
            </a:r>
          </a:p>
        </p:txBody>
      </p:sp>
      <p:sp>
        <p:nvSpPr>
          <p:cNvPr id="28" name="TextBox 28"/>
          <p:cNvSpPr txBox="1"/>
          <p:nvPr/>
        </p:nvSpPr>
        <p:spPr>
          <a:xfrm>
            <a:off x="4069099" y="2612638"/>
            <a:ext cx="7699953" cy="6155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4836"/>
              </a:lnSpc>
            </a:pPr>
            <a:r>
              <a:rPr lang="en-US" sz="4986" spc="99" dirty="0">
                <a:solidFill>
                  <a:srgbClr val="4CB8B4"/>
                </a:solidFill>
                <a:latin typeface="Montserrat Classic Bold"/>
              </a:rPr>
              <a:t>Group Reflection Activity</a:t>
            </a:r>
          </a:p>
        </p:txBody>
      </p:sp>
    </p:spTree>
    <p:extLst>
      <p:ext uri="{BB962C8B-B14F-4D97-AF65-F5344CB8AC3E}">
        <p14:creationId xmlns:p14="http://schemas.microsoft.com/office/powerpoint/2010/main" val="499947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349073" y="3996221"/>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584796" y="2520413"/>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1994412" y="941774"/>
            <a:ext cx="10020110" cy="640649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r>
              <a:rPr lang="en-GB" sz="2400" b="1" dirty="0"/>
              <a:t>Think about the content of this session so far. Answer the following in your scrapbook/journal:</a:t>
            </a:r>
          </a:p>
          <a:p>
            <a:endParaRPr lang="en-GB" sz="2400" b="1" dirty="0"/>
          </a:p>
          <a:p>
            <a:r>
              <a:rPr lang="en-GB" sz="2400" b="1" dirty="0"/>
              <a:t>1) What have you learned in this session?</a:t>
            </a:r>
          </a:p>
          <a:p>
            <a:endParaRPr lang="en-GB" sz="2400" b="1" dirty="0"/>
          </a:p>
          <a:p>
            <a:endParaRPr lang="en-GB" sz="2400" b="1" dirty="0"/>
          </a:p>
          <a:p>
            <a:r>
              <a:rPr lang="en-GB" sz="2400" b="1" dirty="0"/>
              <a:t>2) Think about your Faith In Action journey so far. What have you learned about yourself?</a:t>
            </a:r>
          </a:p>
          <a:p>
            <a:endParaRPr lang="en-GB" sz="2400" b="1" dirty="0"/>
          </a:p>
          <a:p>
            <a:endParaRPr lang="en-GB" sz="2400" b="1" dirty="0"/>
          </a:p>
          <a:p>
            <a:r>
              <a:rPr lang="en-GB" sz="2400" b="1" dirty="0"/>
              <a:t>3) Write about how you can bring healing through your words and actions with at least 3 people in your life. </a:t>
            </a:r>
          </a:p>
          <a:p>
            <a:r>
              <a:rPr lang="en-GB" sz="2400" b="1" dirty="0"/>
              <a:t>Name these 3 people and be specific about what you could say or do to 	help each person.</a:t>
            </a:r>
            <a:endParaRPr lang="en-GB" sz="2400" dirty="0"/>
          </a:p>
          <a:p>
            <a:pPr>
              <a:lnSpc>
                <a:spcPts val="5039"/>
              </a:lnSpc>
            </a:pPr>
            <a:endParaRPr lang="en-US" sz="2800" b="1" spc="67" dirty="0">
              <a:latin typeface="Montserrat Light"/>
            </a:endParaRPr>
          </a:p>
          <a:p>
            <a:pPr>
              <a:lnSpc>
                <a:spcPts val="5039"/>
              </a:lnSpc>
            </a:pPr>
            <a:endParaRPr lang="en-US" sz="3360" spc="67" dirty="0">
              <a:solidFill>
                <a:srgbClr val="4CB8B4"/>
              </a:solidFill>
              <a:latin typeface="Montserrat Light"/>
            </a:endParaRPr>
          </a:p>
        </p:txBody>
      </p:sp>
      <p:grpSp>
        <p:nvGrpSpPr>
          <p:cNvPr id="10" name="Group 10"/>
          <p:cNvGrpSpPr/>
          <p:nvPr/>
        </p:nvGrpSpPr>
        <p:grpSpPr>
          <a:xfrm>
            <a:off x="11483136" y="6364824"/>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774244" y="-176314"/>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273041" y="3652074"/>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801967" y="5951736"/>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954500" y="5782659"/>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4105862" y="242634"/>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r>
              <a:rPr lang="en-GB" sz="3600" b="1" dirty="0">
                <a:solidFill>
                  <a:srgbClr val="FFC000"/>
                </a:solidFill>
              </a:rPr>
              <a:t>Personal Story </a:t>
            </a:r>
            <a:endParaRPr lang="en-GB" sz="3600" dirty="0">
              <a:solidFill>
                <a:srgbClr val="FFC000"/>
              </a:solidFill>
            </a:endParaRPr>
          </a:p>
        </p:txBody>
      </p:sp>
    </p:spTree>
    <p:extLst>
      <p:ext uri="{BB962C8B-B14F-4D97-AF65-F5344CB8AC3E}">
        <p14:creationId xmlns:p14="http://schemas.microsoft.com/office/powerpoint/2010/main" val="2864029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67225" y="3795639"/>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792636" y="2616105"/>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008877" y="1729716"/>
            <a:ext cx="10263018" cy="529850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r>
              <a:rPr lang="en-GB" sz="2400" b="1" dirty="0"/>
              <a:t>A page with a heart will be given to you. On the heart write:</a:t>
            </a:r>
          </a:p>
          <a:p>
            <a:pPr algn="ctr"/>
            <a:endParaRPr lang="en-GB" sz="2400" b="1" dirty="0"/>
          </a:p>
          <a:p>
            <a:pPr algn="ctr"/>
            <a:r>
              <a:rPr lang="en-GB" sz="2400" b="1" dirty="0">
                <a:ea typeface="+mn-lt"/>
                <a:cs typeface="+mn-lt"/>
              </a:rPr>
              <a:t>On one side, list the names of the people in your life who need healing, either physically or emotionally</a:t>
            </a:r>
            <a:endParaRPr lang="en-GB" sz="2400" b="1" dirty="0"/>
          </a:p>
          <a:p>
            <a:pPr algn="ctr"/>
            <a:endParaRPr lang="en-GB" sz="2400" b="1" dirty="0"/>
          </a:p>
          <a:p>
            <a:pPr algn="ctr"/>
            <a:r>
              <a:rPr lang="en-GB" sz="2400" b="1" dirty="0"/>
              <a:t>On the other side, write a prayer to Jesus about those you have listed.</a:t>
            </a:r>
          </a:p>
          <a:p>
            <a:endParaRPr lang="en-GB" sz="2400" b="1" dirty="0"/>
          </a:p>
          <a:p>
            <a:pPr algn="ctr"/>
            <a:r>
              <a:rPr lang="en-GB" sz="2400" b="1" dirty="0"/>
              <a:t>You are welcome to decorate it if you wish</a:t>
            </a:r>
          </a:p>
          <a:p>
            <a:endParaRPr lang="en-GB" sz="2400" b="1" dirty="0"/>
          </a:p>
          <a:p>
            <a:pPr algn="ctr"/>
            <a:r>
              <a:rPr lang="en-GB" sz="2400" b="1" i="1" dirty="0">
                <a:solidFill>
                  <a:srgbClr val="FFC000"/>
                </a:solidFill>
              </a:rPr>
              <a:t>You are the only one who will see this, and you will be able to keep it </a:t>
            </a:r>
          </a:p>
          <a:p>
            <a:pPr algn="ctr"/>
            <a:r>
              <a:rPr lang="en-GB" sz="2400" b="1" i="1" dirty="0">
                <a:solidFill>
                  <a:srgbClr val="FFC000"/>
                </a:solidFill>
              </a:rPr>
              <a:t>to use for your own private prayer </a:t>
            </a:r>
          </a:p>
          <a:p>
            <a:pPr>
              <a:lnSpc>
                <a:spcPts val="5039"/>
              </a:lnSpc>
            </a:pPr>
            <a:endParaRPr lang="en-US" sz="2800" b="1" spc="67" dirty="0">
              <a:solidFill>
                <a:srgbClr val="4CB8B4"/>
              </a:solidFill>
              <a:latin typeface="Montserrat Light"/>
            </a:endParaRPr>
          </a:p>
          <a:p>
            <a:pPr>
              <a:lnSpc>
                <a:spcPts val="5039"/>
              </a:lnSpc>
            </a:pPr>
            <a:endParaRPr lang="en-US" sz="3360" spc="67" dirty="0">
              <a:solidFill>
                <a:srgbClr val="4CB8B4"/>
              </a:solidFill>
              <a:latin typeface="Montserrat Light"/>
            </a:endParaRPr>
          </a:p>
        </p:txBody>
      </p:sp>
      <p:grpSp>
        <p:nvGrpSpPr>
          <p:cNvPr id="10" name="Group 10"/>
          <p:cNvGrpSpPr/>
          <p:nvPr/>
        </p:nvGrpSpPr>
        <p:grpSpPr>
          <a:xfrm>
            <a:off x="1203655" y="1704228"/>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80436" y="-16151"/>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364560" y="5309069"/>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473914" y="5647224"/>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11735813" y="6251665"/>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3920090" y="234011"/>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r>
              <a:rPr lang="en-GB" sz="3600" b="1" dirty="0"/>
              <a:t> </a:t>
            </a:r>
            <a:r>
              <a:rPr lang="en-GB" sz="3600" b="1" dirty="0">
                <a:solidFill>
                  <a:srgbClr val="FFC000"/>
                </a:solidFill>
              </a:rPr>
              <a:t>Prayer </a:t>
            </a:r>
            <a:r>
              <a:rPr lang="en-GB" sz="3600" b="1" dirty="0">
                <a:solidFill>
                  <a:srgbClr val="FFC000"/>
                </a:solidFill>
                <a:latin typeface="Montserrat Classic Bold"/>
              </a:rPr>
              <a:t>Activity</a:t>
            </a:r>
          </a:p>
        </p:txBody>
      </p:sp>
    </p:spTree>
    <p:extLst>
      <p:ext uri="{BB962C8B-B14F-4D97-AF65-F5344CB8AC3E}">
        <p14:creationId xmlns:p14="http://schemas.microsoft.com/office/powerpoint/2010/main" val="2905038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grpSp>
        <p:nvGrpSpPr>
          <p:cNvPr id="8" name="Group 8"/>
          <p:cNvGrpSpPr/>
          <p:nvPr/>
        </p:nvGrpSpPr>
        <p:grpSpPr>
          <a:xfrm>
            <a:off x="1480349" y="736146"/>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3" name="Group 3"/>
          <p:cNvGrpSpPr/>
          <p:nvPr/>
        </p:nvGrpSpPr>
        <p:grpSpPr>
          <a:xfrm>
            <a:off x="279655" y="-261973"/>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2" name="TextBox 2"/>
          <p:cNvSpPr txBox="1"/>
          <p:nvPr/>
        </p:nvSpPr>
        <p:spPr>
          <a:xfrm>
            <a:off x="104172" y="1322335"/>
            <a:ext cx="12087828" cy="579710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ct val="150000"/>
              </a:lnSpc>
            </a:pPr>
            <a:r>
              <a:rPr lang="en-GB" sz="2350" b="1" dirty="0"/>
              <a:t>Lord, we have so much in this life to worry and think about, so many things to be anxious, so many things to doubt. But you call us to live by faith, to place our trust in you, and live according to your will. This isn't always easy, Lord. If it was, then everyone would do it. But the extra effort </a:t>
            </a:r>
          </a:p>
          <a:p>
            <a:pPr>
              <a:lnSpc>
                <a:spcPct val="150000"/>
              </a:lnSpc>
            </a:pPr>
            <a:r>
              <a:rPr lang="en-GB" sz="2350" b="1" dirty="0"/>
              <a:t>is certainly worth it. </a:t>
            </a:r>
          </a:p>
          <a:p>
            <a:pPr>
              <a:lnSpc>
                <a:spcPct val="150000"/>
              </a:lnSpc>
            </a:pPr>
            <a:r>
              <a:rPr lang="en-GB" sz="2350" b="1" dirty="0"/>
              <a:t>Because by saying that we believe in you, not only are we given access to your Kingdom, but by realising your presence in our lives, we are suddenly aware of guidance, love and an inner peace that has always been offered to us, but until now, we had not even been aware of.</a:t>
            </a:r>
          </a:p>
          <a:p>
            <a:pPr>
              <a:lnSpc>
                <a:spcPct val="150000"/>
              </a:lnSpc>
            </a:pPr>
            <a:r>
              <a:rPr lang="en-GB" sz="2350" b="1" dirty="0"/>
              <a:t>So now, as you call us to have faith in you, we know that what you ask of us is a great deal, but we also know that what you have given in return is far greater. And for this Lord, we are forever thankful. Amen.                                                                                                                   </a:t>
            </a:r>
            <a:r>
              <a:rPr lang="en-GB" sz="1800" dirty="0"/>
              <a:t>(prayer by Ray Jackson)</a:t>
            </a:r>
          </a:p>
          <a:p>
            <a:pPr>
              <a:lnSpc>
                <a:spcPct val="150000"/>
              </a:lnSpc>
            </a:pPr>
            <a:endParaRPr lang="en-GB" sz="1800" b="1" i="1" dirty="0"/>
          </a:p>
        </p:txBody>
      </p:sp>
      <p:sp>
        <p:nvSpPr>
          <p:cNvPr id="5" name="TextBox 5"/>
          <p:cNvSpPr txBox="1"/>
          <p:nvPr/>
        </p:nvSpPr>
        <p:spPr>
          <a:xfrm>
            <a:off x="1892066" y="215818"/>
            <a:ext cx="8498929" cy="79502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4732" dirty="0">
                <a:solidFill>
                  <a:srgbClr val="FFFFFF"/>
                </a:solidFill>
                <a:latin typeface="Montserrat Semi-Bold"/>
              </a:rPr>
              <a:t>CLOSING PRAYER</a:t>
            </a:r>
          </a:p>
        </p:txBody>
      </p:sp>
      <p:grpSp>
        <p:nvGrpSpPr>
          <p:cNvPr id="10" name="Group 10"/>
          <p:cNvGrpSpPr/>
          <p:nvPr/>
        </p:nvGrpSpPr>
        <p:grpSpPr>
          <a:xfrm>
            <a:off x="1801005" y="-149455"/>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Tree>
    <p:extLst>
      <p:ext uri="{BB962C8B-B14F-4D97-AF65-F5344CB8AC3E}">
        <p14:creationId xmlns:p14="http://schemas.microsoft.com/office/powerpoint/2010/main" val="3108464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grpSp>
        <p:nvGrpSpPr>
          <p:cNvPr id="10" name="Group 10"/>
          <p:cNvGrpSpPr/>
          <p:nvPr/>
        </p:nvGrpSpPr>
        <p:grpSpPr>
          <a:xfrm>
            <a:off x="1237302" y="608938"/>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
        <p:nvSpPr>
          <p:cNvPr id="2" name="TextBox 2"/>
          <p:cNvSpPr txBox="1"/>
          <p:nvPr/>
        </p:nvSpPr>
        <p:spPr>
          <a:xfrm>
            <a:off x="1445388" y="1182632"/>
            <a:ext cx="9656359" cy="551676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675"/>
              </a:lnSpc>
              <a:spcBef>
                <a:spcPct val="0"/>
              </a:spcBef>
            </a:pPr>
            <a:r>
              <a:rPr lang="en-US" sz="2000" dirty="0">
                <a:solidFill>
                  <a:srgbClr val="FFFFFF"/>
                </a:solidFill>
                <a:latin typeface="Montserrat"/>
              </a:rPr>
              <a:t>God Our Father, We thank you for the gift of your love which you give to every person in the world. We thank you that because of your love, we are never alone and should never feel afraid.</a:t>
            </a:r>
          </a:p>
          <a:p>
            <a:pPr algn="ctr">
              <a:lnSpc>
                <a:spcPts val="2675"/>
              </a:lnSpc>
              <a:spcBef>
                <a:spcPct val="0"/>
              </a:spcBef>
            </a:pPr>
            <a:endParaRPr lang="en-US" sz="2000" dirty="0">
              <a:solidFill>
                <a:srgbClr val="FFFFFF"/>
              </a:solidFill>
              <a:latin typeface="Montserrat"/>
            </a:endParaRPr>
          </a:p>
          <a:p>
            <a:pPr algn="ctr">
              <a:lnSpc>
                <a:spcPts val="2675"/>
              </a:lnSpc>
              <a:spcBef>
                <a:spcPct val="0"/>
              </a:spcBef>
            </a:pPr>
            <a:r>
              <a:rPr lang="en-US" sz="2000" dirty="0">
                <a:solidFill>
                  <a:srgbClr val="FFFFFF"/>
                </a:solidFill>
                <a:latin typeface="Montserrat"/>
              </a:rPr>
              <a:t>We thank you for the gift of faith which allows is to know you, one God, three persons. We thank you that because of that faith,  the whole of our lives are directed to living for other people. </a:t>
            </a:r>
          </a:p>
          <a:p>
            <a:pPr algn="ctr">
              <a:lnSpc>
                <a:spcPts val="2675"/>
              </a:lnSpc>
              <a:spcBef>
                <a:spcPct val="0"/>
              </a:spcBef>
            </a:pPr>
            <a:endParaRPr lang="en-US" sz="2000" dirty="0">
              <a:solidFill>
                <a:srgbClr val="FFFFFF"/>
              </a:solidFill>
              <a:latin typeface="Montserrat"/>
            </a:endParaRPr>
          </a:p>
          <a:p>
            <a:pPr algn="ctr">
              <a:lnSpc>
                <a:spcPts val="2675"/>
              </a:lnSpc>
              <a:spcBef>
                <a:spcPct val="0"/>
              </a:spcBef>
            </a:pPr>
            <a:r>
              <a:rPr lang="en-US" sz="2000" dirty="0">
                <a:solidFill>
                  <a:srgbClr val="FFFFFF"/>
                </a:solidFill>
                <a:latin typeface="Montserrat"/>
              </a:rPr>
              <a:t>Through your son, Jesus Christ, our friend and brother, you show us how to love.</a:t>
            </a:r>
          </a:p>
          <a:p>
            <a:pPr algn="ctr">
              <a:lnSpc>
                <a:spcPts val="2675"/>
              </a:lnSpc>
              <a:spcBef>
                <a:spcPct val="0"/>
              </a:spcBef>
            </a:pPr>
            <a:r>
              <a:rPr lang="en-US" sz="2000" dirty="0">
                <a:solidFill>
                  <a:srgbClr val="FFFFFF"/>
                </a:solidFill>
                <a:latin typeface="Montserrat"/>
              </a:rPr>
              <a:t> </a:t>
            </a:r>
          </a:p>
          <a:p>
            <a:pPr algn="ctr">
              <a:lnSpc>
                <a:spcPts val="2675"/>
              </a:lnSpc>
              <a:spcBef>
                <a:spcPct val="0"/>
              </a:spcBef>
            </a:pPr>
            <a:r>
              <a:rPr lang="en-US" sz="2000" dirty="0">
                <a:solidFill>
                  <a:srgbClr val="FFFFFF"/>
                </a:solidFill>
                <a:latin typeface="Montserrat"/>
              </a:rPr>
              <a:t>Give us the strength we need to live lives of love and faith, so that the world might come to know your son more and more through our actions and words as we seek to live lives which help to build your kingdom here on earth.</a:t>
            </a:r>
          </a:p>
          <a:p>
            <a:pPr algn="ctr">
              <a:lnSpc>
                <a:spcPts val="2675"/>
              </a:lnSpc>
              <a:spcBef>
                <a:spcPct val="0"/>
              </a:spcBef>
            </a:pPr>
            <a:r>
              <a:rPr lang="en-US" sz="2000" dirty="0">
                <a:solidFill>
                  <a:srgbClr val="FFFFFF"/>
                </a:solidFill>
                <a:latin typeface="Montserrat"/>
              </a:rPr>
              <a:t>We ask this through Christ our Lord. Amen.</a:t>
            </a:r>
          </a:p>
        </p:txBody>
      </p:sp>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1892066" y="0"/>
            <a:ext cx="8498929" cy="77296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4732" dirty="0">
                <a:solidFill>
                  <a:srgbClr val="FFFFFF"/>
                </a:solidFill>
                <a:latin typeface="Montserrat Semi-Bold"/>
              </a:rPr>
              <a:t>FAITH IN ACTION PRAYER</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1465869"/>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spTree>
    <p:extLst>
      <p:ext uri="{BB962C8B-B14F-4D97-AF65-F5344CB8AC3E}">
        <p14:creationId xmlns:p14="http://schemas.microsoft.com/office/powerpoint/2010/main" val="325032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734766" y="-705850"/>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132172" y="536511"/>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38995" y="108493"/>
            <a:ext cx="9202841" cy="808250"/>
            <a:chOff x="2705562" y="-4415502"/>
            <a:chExt cx="18405680" cy="1616500"/>
          </a:xfrm>
        </p:grpSpPr>
        <p:sp>
          <p:nvSpPr>
            <p:cNvPr id="12" name="TextBox 12"/>
            <p:cNvSpPr txBox="1"/>
            <p:nvPr/>
          </p:nvSpPr>
          <p:spPr>
            <a:xfrm>
              <a:off x="2705562" y="-4407688"/>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1505101" y="-4415502"/>
              <a:ext cx="9606141" cy="142859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Matthew 8:1-4</a:t>
              </a:r>
              <a:endParaRPr lang="en-US" sz="3200" b="1" spc="84" dirty="0">
                <a:solidFill>
                  <a:srgbClr val="FFFFFF"/>
                </a:solidFill>
                <a:latin typeface="Montserrat Light Bold"/>
              </a:endParaRPr>
            </a:p>
          </p:txBody>
        </p:sp>
      </p:grpSp>
      <p:sp>
        <p:nvSpPr>
          <p:cNvPr id="14" name="TextBox 13">
            <a:extLst>
              <a:ext uri="{FF2B5EF4-FFF2-40B4-BE49-F238E27FC236}">
                <a16:creationId xmlns:a16="http://schemas.microsoft.com/office/drawing/2014/main" id="{7694EB7F-A1D6-4F9B-85DB-72DE2DB1A654}"/>
              </a:ext>
            </a:extLst>
          </p:cNvPr>
          <p:cNvSpPr txBox="1"/>
          <p:nvPr/>
        </p:nvSpPr>
        <p:spPr>
          <a:xfrm>
            <a:off x="293370" y="1090546"/>
            <a:ext cx="11766458" cy="6232475"/>
          </a:xfrm>
          <a:prstGeom prst="rect">
            <a:avLst/>
          </a:prstGeom>
          <a:noFill/>
        </p:spPr>
        <p:txBody>
          <a:bodyPr wrap="square" rtlCol="0">
            <a:spAutoFit/>
          </a:bodyPr>
          <a:lstStyle/>
          <a:p>
            <a:pPr algn="ctr">
              <a:lnSpc>
                <a:spcPct val="150000"/>
              </a:lnSpc>
            </a:pPr>
            <a:endParaRPr lang="en-US" i="1" dirty="0">
              <a:solidFill>
                <a:srgbClr val="FFFF00"/>
              </a:solidFill>
            </a:endParaRPr>
          </a:p>
          <a:p>
            <a:pPr>
              <a:lnSpc>
                <a:spcPct val="150000"/>
              </a:lnSpc>
            </a:pPr>
            <a:r>
              <a:rPr lang="en-GB" sz="2800" b="1" dirty="0"/>
              <a:t>1) Jesus came down from the hill, and a large crowd followed him. Then a man sick with leprosy came to him. The man bowed down before Jesus and said, “Lord, you have the power to heal me if you want.” Jesus touched the man. He said, “I want to heal you. Be healed!” Immediately the man was healed from his leprosy. Then Jesus said to him, “Don’t tell anyone about what happened. But go and let the priest look at you. And offer the gift that Moses commanded for people who are made well. This will show everyone that you are healed.” </a:t>
            </a:r>
            <a:endParaRPr lang="en-GB" sz="2800" dirty="0"/>
          </a:p>
          <a:p>
            <a:pPr algn="l"/>
            <a:endParaRPr lang="en-GB" b="0" i="0" u="none" strike="noStrike" baseline="0" dirty="0">
              <a:latin typeface="Abadi" panose="020B0604020104020204" pitchFamily="34" charset="0"/>
            </a:endParaRPr>
          </a:p>
          <a:p>
            <a:pPr algn="l"/>
            <a:endParaRPr lang="en-GB" dirty="0"/>
          </a:p>
        </p:txBody>
      </p:sp>
    </p:spTree>
    <p:extLst>
      <p:ext uri="{BB962C8B-B14F-4D97-AF65-F5344CB8AC3E}">
        <p14:creationId xmlns:p14="http://schemas.microsoft.com/office/powerpoint/2010/main" val="247648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312476" y="1119239"/>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1658119" y="5590732"/>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607852" y="28020"/>
            <a:ext cx="10701160" cy="804343"/>
            <a:chOff x="2990520" y="-4109250"/>
            <a:chExt cx="21402318" cy="1608686"/>
          </a:xfrm>
        </p:grpSpPr>
        <p:sp>
          <p:nvSpPr>
            <p:cNvPr id="12" name="TextBox 12"/>
            <p:cNvSpPr txBox="1"/>
            <p:nvPr/>
          </p:nvSpPr>
          <p:spPr>
            <a:xfrm>
              <a:off x="2990520" y="-4109250"/>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2707907" y="-4019206"/>
              <a:ext cx="11684931" cy="142859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Jesus heals a man with leprosy</a:t>
              </a:r>
              <a:endParaRPr lang="en-US" sz="3200" b="1" spc="84" dirty="0">
                <a:solidFill>
                  <a:srgbClr val="FFFFFF"/>
                </a:solidFill>
                <a:latin typeface="Montserrat Light Bold"/>
              </a:endParaRPr>
            </a:p>
          </p:txBody>
        </p:sp>
      </p:grpSp>
      <p:pic>
        <p:nvPicPr>
          <p:cNvPr id="14" name="Online Media 13" title="Jesus Heals The Leper - The Chosen Sneak Peek">
            <a:hlinkClick r:id="" action="ppaction://media"/>
            <a:extLst>
              <a:ext uri="{FF2B5EF4-FFF2-40B4-BE49-F238E27FC236}">
                <a16:creationId xmlns:a16="http://schemas.microsoft.com/office/drawing/2014/main" id="{4D6EA0FC-BA30-4868-9591-5789DA9CE669}"/>
              </a:ext>
            </a:extLst>
          </p:cNvPr>
          <p:cNvPicPr>
            <a:picLocks noRot="1" noChangeAspect="1"/>
          </p:cNvPicPr>
          <p:nvPr>
            <a:videoFile r:link="rId1"/>
          </p:nvPr>
        </p:nvPicPr>
        <p:blipFill>
          <a:blip r:embed="rId3"/>
          <a:stretch>
            <a:fillRect/>
          </a:stretch>
        </p:blipFill>
        <p:spPr>
          <a:xfrm>
            <a:off x="1563218" y="995359"/>
            <a:ext cx="9201175" cy="5175661"/>
          </a:xfrm>
          <a:prstGeom prst="rect">
            <a:avLst/>
          </a:prstGeom>
        </p:spPr>
      </p:pic>
      <p:sp>
        <p:nvSpPr>
          <p:cNvPr id="15" name="TextBox 14">
            <a:extLst>
              <a:ext uri="{FF2B5EF4-FFF2-40B4-BE49-F238E27FC236}">
                <a16:creationId xmlns:a16="http://schemas.microsoft.com/office/drawing/2014/main" id="{08954A34-BEB9-4308-AD34-7270E4A2530A}"/>
              </a:ext>
            </a:extLst>
          </p:cNvPr>
          <p:cNvSpPr txBox="1"/>
          <p:nvPr/>
        </p:nvSpPr>
        <p:spPr>
          <a:xfrm>
            <a:off x="2040456" y="6255799"/>
            <a:ext cx="11858202" cy="800219"/>
          </a:xfrm>
          <a:prstGeom prst="rect">
            <a:avLst/>
          </a:prstGeom>
          <a:noFill/>
        </p:spPr>
        <p:txBody>
          <a:bodyPr wrap="square" rtlCol="0">
            <a:spAutoFit/>
          </a:bodyPr>
          <a:lstStyle/>
          <a:p>
            <a:r>
              <a:rPr lang="en-GB" sz="2800" b="1" dirty="0">
                <a:solidFill>
                  <a:schemeClr val="accent6">
                    <a:lumMod val="75000"/>
                  </a:schemeClr>
                </a:solidFill>
                <a:latin typeface="Montserrat Classic Bold"/>
              </a:rPr>
              <a:t>Discuss in pairs: </a:t>
            </a:r>
            <a:r>
              <a:rPr lang="en-GB" sz="2800" b="1" dirty="0">
                <a:solidFill>
                  <a:schemeClr val="bg1"/>
                </a:solidFill>
                <a:latin typeface="Montserrat Classic Bold"/>
              </a:rPr>
              <a:t>Why do you think Jesus healed people?</a:t>
            </a:r>
          </a:p>
          <a:p>
            <a:endParaRPr lang="en-GB" dirty="0"/>
          </a:p>
        </p:txBody>
      </p:sp>
      <p:grpSp>
        <p:nvGrpSpPr>
          <p:cNvPr id="16" name="Group 7">
            <a:extLst>
              <a:ext uri="{FF2B5EF4-FFF2-40B4-BE49-F238E27FC236}">
                <a16:creationId xmlns:a16="http://schemas.microsoft.com/office/drawing/2014/main" id="{2DA780A2-43B7-4C1E-9C73-1535558DECF2}"/>
              </a:ext>
            </a:extLst>
          </p:cNvPr>
          <p:cNvGrpSpPr/>
          <p:nvPr/>
        </p:nvGrpSpPr>
        <p:grpSpPr>
          <a:xfrm>
            <a:off x="1106551" y="910580"/>
            <a:ext cx="533881" cy="484823"/>
            <a:chOff x="0" y="0"/>
            <a:chExt cx="5732310" cy="5126990"/>
          </a:xfrm>
        </p:grpSpPr>
        <p:sp>
          <p:nvSpPr>
            <p:cNvPr id="17" name="Freeform 8">
              <a:extLst>
                <a:ext uri="{FF2B5EF4-FFF2-40B4-BE49-F238E27FC236}">
                  <a16:creationId xmlns:a16="http://schemas.microsoft.com/office/drawing/2014/main" id="{8F7B522E-F23C-45BB-8F08-021DB1259EA4}"/>
                </a:ext>
              </a:extLst>
            </p:cNvPr>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spTree>
    <p:extLst>
      <p:ext uri="{BB962C8B-B14F-4D97-AF65-F5344CB8AC3E}">
        <p14:creationId xmlns:p14="http://schemas.microsoft.com/office/powerpoint/2010/main" val="162532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4"/>
                </p:tgtEl>
              </p:cMediaNode>
            </p:video>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4"/>
                                        </p:tgtEl>
                                      </p:cBhvr>
                                    </p:cmd>
                                  </p:childTnLst>
                                </p:cTn>
                              </p:par>
                            </p:childTnLst>
                          </p:cTn>
                        </p:par>
                      </p:childTnLst>
                    </p:cTn>
                  </p:par>
                </p:childTnLst>
              </p:cTn>
              <p:nextCondLst>
                <p:cond evt="onClick" delay="0">
                  <p:tgtEl>
                    <p:spTgt spid="1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734766" y="-705850"/>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132172" y="536511"/>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38995" y="112400"/>
            <a:ext cx="10186690" cy="804343"/>
            <a:chOff x="2705562" y="-4407688"/>
            <a:chExt cx="20373378" cy="1608686"/>
          </a:xfrm>
        </p:grpSpPr>
        <p:sp>
          <p:nvSpPr>
            <p:cNvPr id="12" name="TextBox 12"/>
            <p:cNvSpPr txBox="1"/>
            <p:nvPr/>
          </p:nvSpPr>
          <p:spPr>
            <a:xfrm>
              <a:off x="2705562" y="-4407688"/>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3472799" y="-4232832"/>
              <a:ext cx="9606141" cy="1324722"/>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ct val="150000"/>
                </a:lnSpc>
              </a:pPr>
              <a:r>
                <a:rPr lang="en-GB" sz="3200" b="1" dirty="0">
                  <a:solidFill>
                    <a:schemeClr val="bg1"/>
                  </a:solidFill>
                  <a:latin typeface="Montserrat Classic Bold"/>
                </a:rPr>
                <a:t>Acts of the Apostles 3:1-9</a:t>
              </a:r>
            </a:p>
          </p:txBody>
        </p:sp>
      </p:grpSp>
      <p:sp>
        <p:nvSpPr>
          <p:cNvPr id="14" name="TextBox 13">
            <a:extLst>
              <a:ext uri="{FF2B5EF4-FFF2-40B4-BE49-F238E27FC236}">
                <a16:creationId xmlns:a16="http://schemas.microsoft.com/office/drawing/2014/main" id="{7694EB7F-A1D6-4F9B-85DB-72DE2DB1A654}"/>
              </a:ext>
            </a:extLst>
          </p:cNvPr>
          <p:cNvSpPr txBox="1"/>
          <p:nvPr/>
        </p:nvSpPr>
        <p:spPr>
          <a:xfrm>
            <a:off x="293370" y="1090546"/>
            <a:ext cx="11766458" cy="5355312"/>
          </a:xfrm>
          <a:prstGeom prst="rect">
            <a:avLst/>
          </a:prstGeom>
          <a:noFill/>
        </p:spPr>
        <p:txBody>
          <a:bodyPr wrap="square" rtlCol="0">
            <a:spAutoFit/>
          </a:bodyPr>
          <a:lstStyle/>
          <a:p>
            <a:pPr>
              <a:lnSpc>
                <a:spcPct val="150000"/>
              </a:lnSpc>
            </a:pPr>
            <a:r>
              <a:rPr lang="en-GB" sz="2400" b="1" dirty="0"/>
              <a:t>2) Peter and John approached the Temple, and a man lame from birth was being carried in. When he saw Peter and John about to enter, he asked them for some money. Peter and John looked at him intently, and Peter said, “Look at us!” The lame man looked at them eagerly, expecting some money. But Peter said, “I don’t have any silver or gold for you. But I’ll give you what I have. In the name of Jesus Christ the Nazarene, get up and walk!”</a:t>
            </a:r>
          </a:p>
          <a:p>
            <a:pPr>
              <a:lnSpc>
                <a:spcPct val="150000"/>
              </a:lnSpc>
            </a:pPr>
            <a:r>
              <a:rPr lang="en-GB" sz="2400" b="1" dirty="0"/>
              <a:t>Then Peter took the lame man by the right hand and helped him up. And as he did, the man’s feet and ankles were instantly healed and strengthened. He jumped up, stood on his feet, and began to walk! Then, walking, leaping, and praising God, he went into the Temple with them.   </a:t>
            </a:r>
            <a:endParaRPr lang="en-GB" sz="2400" b="0" i="0" u="none" strike="noStrike" baseline="0" dirty="0"/>
          </a:p>
          <a:p>
            <a:pPr algn="l"/>
            <a:endParaRPr lang="en-GB" dirty="0"/>
          </a:p>
        </p:txBody>
      </p:sp>
      <p:sp>
        <p:nvSpPr>
          <p:cNvPr id="2" name="TextBox 1">
            <a:extLst>
              <a:ext uri="{FF2B5EF4-FFF2-40B4-BE49-F238E27FC236}">
                <a16:creationId xmlns:a16="http://schemas.microsoft.com/office/drawing/2014/main" id="{2EF7E516-99FC-4B44-9DCD-D4653A81A821}"/>
              </a:ext>
            </a:extLst>
          </p:cNvPr>
          <p:cNvSpPr txBox="1"/>
          <p:nvPr/>
        </p:nvSpPr>
        <p:spPr>
          <a:xfrm>
            <a:off x="1951244" y="6057781"/>
            <a:ext cx="9188541" cy="800219"/>
          </a:xfrm>
          <a:prstGeom prst="rect">
            <a:avLst/>
          </a:prstGeom>
          <a:noFill/>
        </p:spPr>
        <p:txBody>
          <a:bodyPr wrap="none" rtlCol="0">
            <a:spAutoFit/>
          </a:bodyPr>
          <a:lstStyle/>
          <a:p>
            <a:r>
              <a:rPr lang="en-GB" sz="2800" b="1" dirty="0">
                <a:solidFill>
                  <a:schemeClr val="accent6">
                    <a:lumMod val="75000"/>
                  </a:schemeClr>
                </a:solidFill>
              </a:rPr>
              <a:t>Discuss in pairs: </a:t>
            </a:r>
            <a:r>
              <a:rPr lang="en-GB" sz="2800" b="1" dirty="0">
                <a:solidFill>
                  <a:schemeClr val="bg1"/>
                </a:solidFill>
              </a:rPr>
              <a:t>How could your words be healing to others?</a:t>
            </a:r>
          </a:p>
          <a:p>
            <a:endParaRPr lang="en-GB" dirty="0">
              <a:solidFill>
                <a:schemeClr val="bg1"/>
              </a:solidFill>
            </a:endParaRPr>
          </a:p>
        </p:txBody>
      </p:sp>
    </p:spTree>
    <p:extLst>
      <p:ext uri="{BB962C8B-B14F-4D97-AF65-F5344CB8AC3E}">
        <p14:creationId xmlns:p14="http://schemas.microsoft.com/office/powerpoint/2010/main" val="4214232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734766" y="-705850"/>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132172" y="536511"/>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38967" y="6237099"/>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810841" y="85417"/>
            <a:ext cx="9130995" cy="804343"/>
            <a:chOff x="2849254" y="-4461654"/>
            <a:chExt cx="18261988" cy="1608686"/>
          </a:xfrm>
        </p:grpSpPr>
        <p:sp>
          <p:nvSpPr>
            <p:cNvPr id="12" name="TextBox 12"/>
            <p:cNvSpPr txBox="1"/>
            <p:nvPr/>
          </p:nvSpPr>
          <p:spPr>
            <a:xfrm>
              <a:off x="2849254" y="-4461654"/>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1505101" y="-4415502"/>
              <a:ext cx="9606141" cy="1324722"/>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ct val="150000"/>
                </a:lnSpc>
              </a:pPr>
              <a:r>
                <a:rPr lang="en-GB" sz="3200" b="1" dirty="0">
                  <a:solidFill>
                    <a:schemeClr val="bg1"/>
                  </a:solidFill>
                  <a:ea typeface="+mn-lt"/>
                  <a:cs typeface="+mn-lt"/>
                </a:rPr>
                <a:t>Matthew 9:1-12 </a:t>
              </a:r>
              <a:endParaRPr lang="en-GB" sz="4400" b="1" dirty="0">
                <a:solidFill>
                  <a:schemeClr val="bg1"/>
                </a:solidFill>
              </a:endParaRPr>
            </a:p>
          </p:txBody>
        </p:sp>
      </p:grpSp>
      <p:sp>
        <p:nvSpPr>
          <p:cNvPr id="14" name="TextBox 13">
            <a:extLst>
              <a:ext uri="{FF2B5EF4-FFF2-40B4-BE49-F238E27FC236}">
                <a16:creationId xmlns:a16="http://schemas.microsoft.com/office/drawing/2014/main" id="{7694EB7F-A1D6-4F9B-85DB-72DE2DB1A654}"/>
              </a:ext>
            </a:extLst>
          </p:cNvPr>
          <p:cNvSpPr txBox="1"/>
          <p:nvPr/>
        </p:nvSpPr>
        <p:spPr>
          <a:xfrm>
            <a:off x="7802" y="1090546"/>
            <a:ext cx="12192000" cy="6228628"/>
          </a:xfrm>
          <a:prstGeom prst="rect">
            <a:avLst/>
          </a:prstGeom>
          <a:noFill/>
        </p:spPr>
        <p:txBody>
          <a:bodyPr wrap="square" rtlCol="0">
            <a:spAutoFit/>
          </a:bodyPr>
          <a:lstStyle/>
          <a:p>
            <a:pPr>
              <a:lnSpc>
                <a:spcPct val="150000"/>
              </a:lnSpc>
            </a:pPr>
            <a:r>
              <a:rPr lang="en-GB" sz="2750" b="1" dirty="0">
                <a:ea typeface="+mn-lt"/>
                <a:cs typeface="+mn-lt"/>
              </a:rPr>
              <a:t>3) And just then some people were carrying a paralysed man lying on a bed. When Jesus saw their faith, he said to the paralytic, “Take heart, son; your sins are forgiven.” Then some of the scribes said to themselves, “This man is blaspheming.” But Jesus, perceiving their thoughts, said, “Why do you think evil in your hearts? For which is easier, to say, ‘Your sins are forgiven,’ or to say, ‘Stand up and walk’? But so that you may know that the Son of Man has authority on earth to forgive sins”—he then said to the paralytic—“Stand up, take your bed and go to your home.” And he stood up and went to his home. When the crowds saw it, they were filled with awe, and they glorified God. </a:t>
            </a:r>
            <a:endParaRPr lang="en-GB" sz="2750" b="0" i="0" u="none" strike="noStrike" baseline="0" dirty="0"/>
          </a:p>
          <a:p>
            <a:pPr algn="l"/>
            <a:endParaRPr lang="en-GB" sz="2750" dirty="0"/>
          </a:p>
        </p:txBody>
      </p:sp>
    </p:spTree>
    <p:extLst>
      <p:ext uri="{BB962C8B-B14F-4D97-AF65-F5344CB8AC3E}">
        <p14:creationId xmlns:p14="http://schemas.microsoft.com/office/powerpoint/2010/main" val="3542190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312476" y="1119239"/>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151735" y="100059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83860" y="288372"/>
            <a:ext cx="10500778" cy="804343"/>
            <a:chOff x="2705562" y="-4407688"/>
            <a:chExt cx="21001554" cy="1608686"/>
          </a:xfrm>
        </p:grpSpPr>
        <p:sp>
          <p:nvSpPr>
            <p:cNvPr id="12" name="TextBox 12"/>
            <p:cNvSpPr txBox="1"/>
            <p:nvPr/>
          </p:nvSpPr>
          <p:spPr>
            <a:xfrm>
              <a:off x="2705562" y="-4407688"/>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2315329" y="-4317644"/>
              <a:ext cx="11391787" cy="142859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Jesus heals a </a:t>
              </a:r>
              <a:r>
                <a:rPr lang="en-US" sz="3200" b="1" spc="84" dirty="0" err="1">
                  <a:solidFill>
                    <a:srgbClr val="FFFFFF"/>
                  </a:solidFill>
                  <a:latin typeface="Montserrat Classic Bold"/>
                </a:rPr>
                <a:t>paralysed</a:t>
              </a:r>
              <a:r>
                <a:rPr lang="en-US" sz="3200" b="1" spc="84" dirty="0">
                  <a:solidFill>
                    <a:srgbClr val="FFFFFF"/>
                  </a:solidFill>
                  <a:latin typeface="Montserrat Classic Bold"/>
                </a:rPr>
                <a:t> man</a:t>
              </a:r>
              <a:endParaRPr lang="en-US" sz="3200" b="1" spc="84" dirty="0">
                <a:solidFill>
                  <a:srgbClr val="FFFFFF"/>
                </a:solidFill>
                <a:latin typeface="Montserrat Light Bold"/>
              </a:endParaRPr>
            </a:p>
          </p:txBody>
        </p:sp>
      </p:grpSp>
      <p:pic>
        <p:nvPicPr>
          <p:cNvPr id="14" name="Online Media 13" title="The Chosen scene: Jesus heals the paralytic">
            <a:hlinkClick r:id="" action="ppaction://media"/>
            <a:extLst>
              <a:ext uri="{FF2B5EF4-FFF2-40B4-BE49-F238E27FC236}">
                <a16:creationId xmlns:a16="http://schemas.microsoft.com/office/drawing/2014/main" id="{00EE4DC7-ACF9-4E7D-88C8-970C836F77FE}"/>
              </a:ext>
            </a:extLst>
          </p:cNvPr>
          <p:cNvPicPr>
            <a:picLocks noRot="1" noChangeAspect="1"/>
          </p:cNvPicPr>
          <p:nvPr>
            <a:videoFile r:link="rId1"/>
          </p:nvPr>
        </p:nvPicPr>
        <p:blipFill>
          <a:blip r:embed="rId3"/>
          <a:stretch>
            <a:fillRect/>
          </a:stretch>
        </p:blipFill>
        <p:spPr>
          <a:xfrm>
            <a:off x="1954363" y="1328195"/>
            <a:ext cx="8242933" cy="4636649"/>
          </a:xfrm>
          <a:prstGeom prst="rect">
            <a:avLst/>
          </a:prstGeom>
        </p:spPr>
      </p:pic>
      <p:sp>
        <p:nvSpPr>
          <p:cNvPr id="15" name="TextBox 14">
            <a:extLst>
              <a:ext uri="{FF2B5EF4-FFF2-40B4-BE49-F238E27FC236}">
                <a16:creationId xmlns:a16="http://schemas.microsoft.com/office/drawing/2014/main" id="{4D1E321F-EFEF-436B-BEE7-C2699A5535B6}"/>
              </a:ext>
            </a:extLst>
          </p:cNvPr>
          <p:cNvSpPr txBox="1"/>
          <p:nvPr/>
        </p:nvSpPr>
        <p:spPr>
          <a:xfrm>
            <a:off x="882988" y="6168683"/>
            <a:ext cx="10506501" cy="523220"/>
          </a:xfrm>
          <a:prstGeom prst="rect">
            <a:avLst/>
          </a:prstGeom>
          <a:noFill/>
        </p:spPr>
        <p:txBody>
          <a:bodyPr wrap="square" rtlCol="0">
            <a:spAutoFit/>
          </a:bodyPr>
          <a:lstStyle/>
          <a:p>
            <a:pPr algn="ctr"/>
            <a:r>
              <a:rPr lang="en-GB" sz="2800" b="1" dirty="0">
                <a:solidFill>
                  <a:schemeClr val="accent6">
                    <a:lumMod val="75000"/>
                  </a:schemeClr>
                </a:solidFill>
              </a:rPr>
              <a:t>Discuss in pairs: </a:t>
            </a:r>
            <a:r>
              <a:rPr lang="en-GB" sz="2800" b="1" dirty="0">
                <a:solidFill>
                  <a:schemeClr val="bg1"/>
                </a:solidFill>
              </a:rPr>
              <a:t>Who would you bring for healing to Jesus and why?</a:t>
            </a:r>
          </a:p>
        </p:txBody>
      </p:sp>
      <p:grpSp>
        <p:nvGrpSpPr>
          <p:cNvPr id="16" name="Group 7">
            <a:extLst>
              <a:ext uri="{FF2B5EF4-FFF2-40B4-BE49-F238E27FC236}">
                <a16:creationId xmlns:a16="http://schemas.microsoft.com/office/drawing/2014/main" id="{48AA2A75-3930-47E0-9911-392884EAB7DD}"/>
              </a:ext>
            </a:extLst>
          </p:cNvPr>
          <p:cNvGrpSpPr/>
          <p:nvPr/>
        </p:nvGrpSpPr>
        <p:grpSpPr>
          <a:xfrm>
            <a:off x="11389489" y="5467871"/>
            <a:ext cx="533881" cy="484823"/>
            <a:chOff x="0" y="0"/>
            <a:chExt cx="5732310" cy="5126990"/>
          </a:xfrm>
        </p:grpSpPr>
        <p:sp>
          <p:nvSpPr>
            <p:cNvPr id="17" name="Freeform 8">
              <a:extLst>
                <a:ext uri="{FF2B5EF4-FFF2-40B4-BE49-F238E27FC236}">
                  <a16:creationId xmlns:a16="http://schemas.microsoft.com/office/drawing/2014/main" id="{04DF52E3-D431-4A0B-A543-4CEDEC8C54C2}"/>
                </a:ext>
              </a:extLst>
            </p:cNvPr>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spTree>
    <p:extLst>
      <p:ext uri="{BB962C8B-B14F-4D97-AF65-F5344CB8AC3E}">
        <p14:creationId xmlns:p14="http://schemas.microsoft.com/office/powerpoint/2010/main" val="286729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4"/>
                </p:tgtEl>
              </p:cMediaNode>
            </p:video>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4"/>
                                        </p:tgtEl>
                                      </p:cBhvr>
                                    </p:cmd>
                                  </p:childTnLst>
                                </p:cTn>
                              </p:par>
                            </p:childTnLst>
                          </p:cTn>
                        </p:par>
                      </p:childTnLst>
                    </p:cTn>
                  </p:par>
                </p:childTnLst>
              </p:cTn>
              <p:nextCondLst>
                <p:cond evt="onClick" delay="0">
                  <p:tgtEl>
                    <p:spTgt spid="1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511588" y="4224791"/>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280479" y="261474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009779" y="1168157"/>
            <a:ext cx="10323464" cy="597561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r>
              <a:rPr lang="en-GB" sz="2800" b="1" dirty="0"/>
              <a:t>Choose one to do in your scrapbook:</a:t>
            </a:r>
          </a:p>
          <a:p>
            <a:endParaRPr lang="en-GB" sz="2800" b="1" dirty="0"/>
          </a:p>
          <a:p>
            <a:r>
              <a:rPr lang="en-GB" sz="2800" b="1" dirty="0"/>
              <a:t>1) Rewrite one of the scripture stories from the perspective of the person being healed. Imagine that person's thoughts and feelings as they are healed by Jesus when you re-write the story.</a:t>
            </a:r>
          </a:p>
          <a:p>
            <a:endParaRPr lang="en-GB" sz="2800" b="1" dirty="0"/>
          </a:p>
          <a:p>
            <a:endParaRPr lang="en-GB" sz="2800" b="1" dirty="0"/>
          </a:p>
          <a:p>
            <a:r>
              <a:rPr lang="en-GB" sz="2800" b="1" dirty="0"/>
              <a:t>2) Draw in detail the main scene from one of the healing stories. You are welcome to use dialogue as well.</a:t>
            </a:r>
          </a:p>
          <a:p>
            <a:endParaRPr lang="en-GB" sz="2800" b="1" dirty="0"/>
          </a:p>
          <a:p>
            <a:pPr algn="ctr"/>
            <a:r>
              <a:rPr lang="en-GB" sz="2800" b="1" dirty="0">
                <a:solidFill>
                  <a:srgbClr val="FFC000"/>
                </a:solidFill>
              </a:rPr>
              <a:t>You will be given a copy of the healing stories to choose from</a:t>
            </a:r>
          </a:p>
          <a:p>
            <a:pPr>
              <a:lnSpc>
                <a:spcPts val="5039"/>
              </a:lnSpc>
            </a:pPr>
            <a:endParaRPr lang="en-US" sz="2800" b="1" spc="67" dirty="0">
              <a:solidFill>
                <a:srgbClr val="4CB8B4"/>
              </a:solidFill>
              <a:latin typeface="Montserrat Light"/>
            </a:endParaRPr>
          </a:p>
          <a:p>
            <a:pPr>
              <a:lnSpc>
                <a:spcPts val="5039"/>
              </a:lnSpc>
            </a:pPr>
            <a:endParaRPr lang="en-US" sz="3360" spc="67" dirty="0">
              <a:solidFill>
                <a:srgbClr val="4CB8B4"/>
              </a:solidFill>
              <a:latin typeface="Montserrat Light"/>
            </a:endParaRPr>
          </a:p>
        </p:txBody>
      </p:sp>
      <p:grpSp>
        <p:nvGrpSpPr>
          <p:cNvPr id="12" name="Group 12"/>
          <p:cNvGrpSpPr/>
          <p:nvPr/>
        </p:nvGrpSpPr>
        <p:grpSpPr>
          <a:xfrm>
            <a:off x="1041777" y="-158513"/>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797224" y="1244094"/>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496478" y="5680464"/>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2112235" y="6252440"/>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2419521" y="190298"/>
            <a:ext cx="835650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r>
              <a:rPr lang="en-GB" sz="3600" b="1" dirty="0">
                <a:solidFill>
                  <a:srgbClr val="FFC000"/>
                </a:solidFill>
              </a:rPr>
              <a:t>Scrapbook/Journal Scripture Activity</a:t>
            </a:r>
          </a:p>
        </p:txBody>
      </p:sp>
      <p:grpSp>
        <p:nvGrpSpPr>
          <p:cNvPr id="10" name="Group 10"/>
          <p:cNvGrpSpPr/>
          <p:nvPr/>
        </p:nvGrpSpPr>
        <p:grpSpPr>
          <a:xfrm>
            <a:off x="1422090" y="518181"/>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Tree>
    <p:extLst>
      <p:ext uri="{BB962C8B-B14F-4D97-AF65-F5344CB8AC3E}">
        <p14:creationId xmlns:p14="http://schemas.microsoft.com/office/powerpoint/2010/main" val="1034163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734766" y="-705850"/>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132172" y="536511"/>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sp>
        <p:nvSpPr>
          <p:cNvPr id="12" name="TextBox 12"/>
          <p:cNvSpPr txBox="1"/>
          <p:nvPr/>
        </p:nvSpPr>
        <p:spPr>
          <a:xfrm>
            <a:off x="280585" y="151096"/>
            <a:ext cx="11571891" cy="92333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r>
              <a:rPr lang="en-GB" sz="4000" b="1" dirty="0">
                <a:solidFill>
                  <a:schemeClr val="accent6">
                    <a:lumMod val="75000"/>
                  </a:schemeClr>
                </a:solidFill>
              </a:rPr>
              <a:t>The Church Story</a:t>
            </a:r>
          </a:p>
          <a:p>
            <a:pPr algn="ctr"/>
            <a:r>
              <a:rPr lang="en-GB" sz="2000" i="1" dirty="0"/>
              <a:t>Catechism of the Catholic Church, paragraphs 1503 &amp; 1504</a:t>
            </a:r>
          </a:p>
        </p:txBody>
      </p:sp>
      <p:sp>
        <p:nvSpPr>
          <p:cNvPr id="14" name="TextBox 13">
            <a:extLst>
              <a:ext uri="{FF2B5EF4-FFF2-40B4-BE49-F238E27FC236}">
                <a16:creationId xmlns:a16="http://schemas.microsoft.com/office/drawing/2014/main" id="{7694EB7F-A1D6-4F9B-85DB-72DE2DB1A654}"/>
              </a:ext>
            </a:extLst>
          </p:cNvPr>
          <p:cNvSpPr txBox="1"/>
          <p:nvPr/>
        </p:nvSpPr>
        <p:spPr>
          <a:xfrm>
            <a:off x="40569" y="1406749"/>
            <a:ext cx="12062024" cy="5878532"/>
          </a:xfrm>
          <a:prstGeom prst="rect">
            <a:avLst/>
          </a:prstGeom>
          <a:noFill/>
        </p:spPr>
        <p:txBody>
          <a:bodyPr wrap="square" rtlCol="0">
            <a:spAutoFit/>
          </a:bodyPr>
          <a:lstStyle/>
          <a:p>
            <a:r>
              <a:rPr lang="en-GB" sz="2400" b="1" dirty="0"/>
              <a:t>	Christ's compassion toward the sick and his many healings of every kind are a glorious 	sign that "God has visited his people" and that the kingdom of God is close at hand.</a:t>
            </a:r>
          </a:p>
          <a:p>
            <a:endParaRPr lang="en-GB" sz="2400" b="1" dirty="0"/>
          </a:p>
          <a:p>
            <a:r>
              <a:rPr lang="en-GB" sz="2400" b="1" dirty="0"/>
              <a:t>	Jesus has the power not only to heal but to also forgive sins; he has come to heal the 	whole man, soul and body; he is the physician the sick have need of.</a:t>
            </a:r>
          </a:p>
          <a:p>
            <a:pPr marL="342900" indent="-342900">
              <a:buFont typeface="Arial" panose="020B0604020202020204" pitchFamily="34" charset="0"/>
              <a:buChar char="•"/>
            </a:pPr>
            <a:endParaRPr lang="en-GB" sz="2400" b="1" dirty="0"/>
          </a:p>
          <a:p>
            <a:r>
              <a:rPr lang="en-GB" sz="2400" b="1" dirty="0"/>
              <a:t>	His compassion toward all who suffer goes so far that he identifies himself with them: ‘I 	was sick and you visited me’.</a:t>
            </a:r>
          </a:p>
          <a:p>
            <a:pPr marL="342900" indent="-342900">
              <a:buFont typeface="Arial" panose="020B0604020202020204" pitchFamily="34" charset="0"/>
              <a:buChar char="•"/>
            </a:pPr>
            <a:endParaRPr lang="en-GB" sz="2400" b="1" dirty="0"/>
          </a:p>
          <a:p>
            <a:r>
              <a:rPr lang="en-GB" sz="2400" b="1" dirty="0"/>
              <a:t>	Often Jesus asks the sick to believe. The sick try to touch him, ‘for power came forth from 	him and healed them all’. And so in the sacraments, Christ continues to ‘touch’ us in order 	to heal us.</a:t>
            </a:r>
          </a:p>
          <a:p>
            <a:pPr marL="342900" indent="-342900">
              <a:buFont typeface="Arial" panose="020B0604020202020204" pitchFamily="34" charset="0"/>
              <a:buChar char="•"/>
            </a:pPr>
            <a:endParaRPr lang="en-GB" sz="2400" b="1" i="1" u="sng" dirty="0">
              <a:solidFill>
                <a:srgbClr val="FFFF00"/>
              </a:solidFill>
            </a:endParaRPr>
          </a:p>
          <a:p>
            <a:pPr algn="ctr"/>
            <a:r>
              <a:rPr lang="en-GB" sz="2800" b="1" dirty="0">
                <a:solidFill>
                  <a:schemeClr val="accent6">
                    <a:lumMod val="75000"/>
                  </a:schemeClr>
                </a:solidFill>
              </a:rPr>
              <a:t>Discuss in pairs what you have learned so far</a:t>
            </a:r>
          </a:p>
          <a:p>
            <a:pPr algn="l"/>
            <a:endParaRPr lang="en-GB" b="0" i="0" u="none" strike="noStrike" baseline="0" dirty="0">
              <a:latin typeface="Abadi" panose="020B0604020104020204" pitchFamily="34" charset="0"/>
            </a:endParaRPr>
          </a:p>
          <a:p>
            <a:pPr algn="l"/>
            <a:endParaRPr lang="en-GB" dirty="0"/>
          </a:p>
        </p:txBody>
      </p:sp>
    </p:spTree>
    <p:extLst>
      <p:ext uri="{BB962C8B-B14F-4D97-AF65-F5344CB8AC3E}">
        <p14:creationId xmlns:p14="http://schemas.microsoft.com/office/powerpoint/2010/main" val="3455274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ccac9e0-9e4c-4a67-979c-7d1d52992d79" xsi:nil="true"/>
    <lcf76f155ced4ddcb4097134ff3c332f xmlns="c84c125b-b306-4971-93e8-3321679e4ad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6872055F5C855448FCD14E8E58885B9" ma:contentTypeVersion="16" ma:contentTypeDescription="Create a new document." ma:contentTypeScope="" ma:versionID="3da90444a553ab6922e48f09f4cd4f86">
  <xsd:schema xmlns:xsd="http://www.w3.org/2001/XMLSchema" xmlns:xs="http://www.w3.org/2001/XMLSchema" xmlns:p="http://schemas.microsoft.com/office/2006/metadata/properties" xmlns:ns2="c84c125b-b306-4971-93e8-3321679e4ad2" xmlns:ns3="5ccac9e0-9e4c-4a67-979c-7d1d52992d79" targetNamespace="http://schemas.microsoft.com/office/2006/metadata/properties" ma:root="true" ma:fieldsID="d737fee9b37dfeb317f4137703ccfc28" ns2:_="" ns3:_="">
    <xsd:import namespace="c84c125b-b306-4971-93e8-3321679e4ad2"/>
    <xsd:import namespace="5ccac9e0-9e4c-4a67-979c-7d1d52992d7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c125b-b306-4971-93e8-3321679e4a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d1c524a-41e7-4087-b5c8-ec839512547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cac9e0-9e4c-4a67-979c-7d1d52992d7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55e22ce-6bb3-4229-9968-e86d28e6eb21}" ma:internalName="TaxCatchAll" ma:showField="CatchAllData" ma:web="5ccac9e0-9e4c-4a67-979c-7d1d52992d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18C4CF-C3EE-4E4E-841C-CB8A4B4D361F}">
  <ds:schemaRefs>
    <ds:schemaRef ds:uri="http://schemas.microsoft.com/sharepoint/v3/contenttype/forms"/>
  </ds:schemaRefs>
</ds:datastoreItem>
</file>

<file path=customXml/itemProps2.xml><?xml version="1.0" encoding="utf-8"?>
<ds:datastoreItem xmlns:ds="http://schemas.openxmlformats.org/officeDocument/2006/customXml" ds:itemID="{2B637A5B-FFEB-4B1B-A1C3-4FCEA360F429}">
  <ds:schemaRef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terms/"/>
    <ds:schemaRef ds:uri="http://purl.org/dc/dcmitype/"/>
    <ds:schemaRef ds:uri="http://purl.org/dc/elements/1.1/"/>
    <ds:schemaRef ds:uri="http://schemas.openxmlformats.org/package/2006/metadata/core-properties"/>
    <ds:schemaRef ds:uri="88b068d6-ad90-4352-92f7-88a17247a3fb"/>
    <ds:schemaRef ds:uri="c779d624-abde-46f5-989f-7fab90270d72"/>
    <ds:schemaRef ds:uri="5ccac9e0-9e4c-4a67-979c-7d1d52992d79"/>
    <ds:schemaRef ds:uri="c84c125b-b306-4971-93e8-3321679e4ad2"/>
  </ds:schemaRefs>
</ds:datastoreItem>
</file>

<file path=customXml/itemProps3.xml><?xml version="1.0" encoding="utf-8"?>
<ds:datastoreItem xmlns:ds="http://schemas.openxmlformats.org/officeDocument/2006/customXml" ds:itemID="{D519DF16-F564-46CB-A87F-70A86329CA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c125b-b306-4971-93e8-3321679e4ad2"/>
    <ds:schemaRef ds:uri="5ccac9e0-9e4c-4a67-979c-7d1d52992d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14864</TotalTime>
  <Words>1347</Words>
  <Application>Microsoft Office PowerPoint</Application>
  <PresentationFormat>Widescreen</PresentationFormat>
  <Paragraphs>78</Paragraphs>
  <Slides>12</Slides>
  <Notes>0</Notes>
  <HiddenSlides>0</HiddenSlides>
  <MMClips>2</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Abadi</vt:lpstr>
      <vt:lpstr>Arial</vt:lpstr>
      <vt:lpstr>Calibri</vt:lpstr>
      <vt:lpstr>Montserrat</vt:lpstr>
      <vt:lpstr>Montserrat Classic Bold</vt:lpstr>
      <vt:lpstr>Montserrat Light</vt:lpstr>
      <vt:lpstr>Montserrat Light Bold</vt:lpstr>
      <vt:lpstr>Montserrat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in Action Reflection Point Theme: Loving Our Neighbor</dc:title>
  <dc:creator>Lisa Martinez</dc:creator>
  <cp:lastModifiedBy>Ashleigh Adonis</cp:lastModifiedBy>
  <cp:revision>68</cp:revision>
  <dcterms:created xsi:type="dcterms:W3CDTF">2020-02-24T14:10:14Z</dcterms:created>
  <dcterms:modified xsi:type="dcterms:W3CDTF">2023-05-15T14:42:31Z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0x010100C6872055F5C855448FCD14E8E58885B9</vt:lpwstr>
  </property>
  <property fmtid="{D5CDD505-2E9C-101B-9397-08002B2CF9AE}" pid="3" name="MediaServiceImageTags">
    <vt:lpwstr/>
  </property>
</Properties>
</file>