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 id="260" r:id="rId8"/>
    <p:sldId id="261" r:id="rId9"/>
    <p:sldId id="262" r:id="rId10"/>
    <p:sldId id="263" r:id="rId11"/>
    <p:sldId id="264" r:id="rId12"/>
    <p:sldId id="265"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e Reed" userId="6cd2ba07-f40e-4097-b98d-3f46e87e23d4" providerId="ADAL" clId="{469BE672-A035-41A5-8A28-736C9B7D7B73}"/>
    <pc:docChg chg="modSld">
      <pc:chgData name="Sophie Reed" userId="6cd2ba07-f40e-4097-b98d-3f46e87e23d4" providerId="ADAL" clId="{469BE672-A035-41A5-8A28-736C9B7D7B73}" dt="2021-05-12T12:44:33.081" v="1" actId="20577"/>
      <pc:docMkLst>
        <pc:docMk/>
      </pc:docMkLst>
      <pc:sldChg chg="modSp mod">
        <pc:chgData name="Sophie Reed" userId="6cd2ba07-f40e-4097-b98d-3f46e87e23d4" providerId="ADAL" clId="{469BE672-A035-41A5-8A28-736C9B7D7B73}" dt="2021-05-12T12:44:33.081" v="1" actId="20577"/>
        <pc:sldMkLst>
          <pc:docMk/>
          <pc:sldMk cId="1034163988" sldId="260"/>
        </pc:sldMkLst>
        <pc:spChg chg="mod">
          <ac:chgData name="Sophie Reed" userId="6cd2ba07-f40e-4097-b98d-3f46e87e23d4" providerId="ADAL" clId="{469BE672-A035-41A5-8A28-736C9B7D7B73}" dt="2021-05-12T12:44:33.081" v="1" actId="20577"/>
          <ac:spMkLst>
            <pc:docMk/>
            <pc:sldMk cId="1034163988" sldId="260"/>
            <ac:spMk id="9" creationId="{00000000-0000-0000-0000-000000000000}"/>
          </ac:spMkLst>
        </pc:spChg>
      </pc:sldChg>
    </pc:docChg>
  </pc:docChgLst>
  <pc:docChgLst>
    <pc:chgData name="Ashleigh Adonis" userId="bb05d841-68b5-463e-8757-553bf308d500" providerId="ADAL" clId="{2716FB1A-DF43-42D4-835C-BCEE6451B228}"/>
    <pc:docChg chg="modSld">
      <pc:chgData name="Ashleigh Adonis" userId="bb05d841-68b5-463e-8757-553bf308d500" providerId="ADAL" clId="{2716FB1A-DF43-42D4-835C-BCEE6451B228}" dt="2023-05-16T09:56:35.865" v="1" actId="1076"/>
      <pc:docMkLst>
        <pc:docMk/>
      </pc:docMkLst>
      <pc:sldChg chg="modSp mod">
        <pc:chgData name="Ashleigh Adonis" userId="bb05d841-68b5-463e-8757-553bf308d500" providerId="ADAL" clId="{2716FB1A-DF43-42D4-835C-BCEE6451B228}" dt="2023-05-16T09:56:35.865" v="1" actId="1076"/>
        <pc:sldMkLst>
          <pc:docMk/>
          <pc:sldMk cId="3250326761" sldId="258"/>
        </pc:sldMkLst>
        <pc:spChg chg="mod">
          <ac:chgData name="Ashleigh Adonis" userId="bb05d841-68b5-463e-8757-553bf308d500" providerId="ADAL" clId="{2716FB1A-DF43-42D4-835C-BCEE6451B228}" dt="2023-05-16T09:56:27.844" v="0" actId="1076"/>
          <ac:spMkLst>
            <pc:docMk/>
            <pc:sldMk cId="3250326761" sldId="258"/>
            <ac:spMk id="2" creationId="{00000000-0000-0000-0000-000000000000}"/>
          </ac:spMkLst>
        </pc:spChg>
        <pc:spChg chg="mod">
          <ac:chgData name="Ashleigh Adonis" userId="bb05d841-68b5-463e-8757-553bf308d500" providerId="ADAL" clId="{2716FB1A-DF43-42D4-835C-BCEE6451B228}" dt="2023-05-16T09:56:35.865" v="1" actId="1076"/>
          <ac:spMkLst>
            <pc:docMk/>
            <pc:sldMk cId="3250326761" sldId="258"/>
            <ac:spMk id="5" creationId="{00000000-0000-0000-0000-000000000000}"/>
          </ac:spMkLst>
        </pc:spChg>
      </pc:sldChg>
    </pc:docChg>
  </pc:docChgLst>
  <pc:docChgLst>
    <pc:chgData name="Lisa Martinez" userId="ceea00b6-b2a6-4c7f-a29c-7d318e3bed22" providerId="ADAL" clId="{91210817-1A81-4C8E-BF31-DB00AF8D3EBA}"/>
    <pc:docChg chg="undo custSel modSld">
      <pc:chgData name="Lisa Martinez" userId="ceea00b6-b2a6-4c7f-a29c-7d318e3bed22" providerId="ADAL" clId="{91210817-1A81-4C8E-BF31-DB00AF8D3EBA}" dt="2020-11-25T13:53:17.464" v="323" actId="255"/>
      <pc:docMkLst>
        <pc:docMk/>
      </pc:docMkLst>
      <pc:sldChg chg="modSp mod">
        <pc:chgData name="Lisa Martinez" userId="ceea00b6-b2a6-4c7f-a29c-7d318e3bed22" providerId="ADAL" clId="{91210817-1A81-4C8E-BF31-DB00AF8D3EBA}" dt="2020-11-25T13:40:42.616" v="95" actId="1076"/>
        <pc:sldMkLst>
          <pc:docMk/>
          <pc:sldMk cId="663205884" sldId="264"/>
        </pc:sldMkLst>
        <pc:spChg chg="mod">
          <ac:chgData name="Lisa Martinez" userId="ceea00b6-b2a6-4c7f-a29c-7d318e3bed22" providerId="ADAL" clId="{91210817-1A81-4C8E-BF31-DB00AF8D3EBA}" dt="2020-11-25T13:40:42.616" v="95" actId="1076"/>
          <ac:spMkLst>
            <pc:docMk/>
            <pc:sldMk cId="663205884" sldId="264"/>
            <ac:spMk id="9" creationId="{00000000-0000-0000-0000-000000000000}"/>
          </ac:spMkLst>
        </pc:spChg>
      </pc:sldChg>
      <pc:sldChg chg="addSp delSp modSp mod">
        <pc:chgData name="Lisa Martinez" userId="ceea00b6-b2a6-4c7f-a29c-7d318e3bed22" providerId="ADAL" clId="{91210817-1A81-4C8E-BF31-DB00AF8D3EBA}" dt="2020-11-25T13:53:17.464" v="323" actId="255"/>
        <pc:sldMkLst>
          <pc:docMk/>
          <pc:sldMk cId="3108136138" sldId="266"/>
        </pc:sldMkLst>
        <pc:spChg chg="mod">
          <ac:chgData name="Lisa Martinez" userId="ceea00b6-b2a6-4c7f-a29c-7d318e3bed22" providerId="ADAL" clId="{91210817-1A81-4C8E-BF31-DB00AF8D3EBA}" dt="2020-11-25T13:53:17.464" v="323" actId="255"/>
          <ac:spMkLst>
            <pc:docMk/>
            <pc:sldMk cId="3108136138" sldId="266"/>
            <ac:spMk id="2" creationId="{00000000-0000-0000-0000-000000000000}"/>
          </ac:spMkLst>
        </pc:spChg>
        <pc:spChg chg="add del ord topLvl">
          <ac:chgData name="Lisa Martinez" userId="ceea00b6-b2a6-4c7f-a29c-7d318e3bed22" providerId="ADAL" clId="{91210817-1A81-4C8E-BF31-DB00AF8D3EBA}" dt="2020-11-25T13:52:45.210" v="319" actId="167"/>
          <ac:spMkLst>
            <pc:docMk/>
            <pc:sldMk cId="3108136138" sldId="266"/>
            <ac:spMk id="7" creationId="{00000000-0000-0000-0000-000000000000}"/>
          </ac:spMkLst>
        </pc:spChg>
        <pc:grpChg chg="ord">
          <ac:chgData name="Lisa Martinez" userId="ceea00b6-b2a6-4c7f-a29c-7d318e3bed22" providerId="ADAL" clId="{91210817-1A81-4C8E-BF31-DB00AF8D3EBA}" dt="2020-11-25T13:42:49.790" v="100" actId="167"/>
          <ac:grpSpMkLst>
            <pc:docMk/>
            <pc:sldMk cId="3108136138" sldId="266"/>
            <ac:grpSpMk id="3" creationId="{00000000-0000-0000-0000-000000000000}"/>
          </ac:grpSpMkLst>
        </pc:grpChg>
        <pc:grpChg chg="del">
          <ac:chgData name="Lisa Martinez" userId="ceea00b6-b2a6-4c7f-a29c-7d318e3bed22" providerId="ADAL" clId="{91210817-1A81-4C8E-BF31-DB00AF8D3EBA}" dt="2020-11-25T13:52:38.963" v="317" actId="478"/>
          <ac:grpSpMkLst>
            <pc:docMk/>
            <pc:sldMk cId="3108136138" sldId="266"/>
            <ac:grpSpMk id="6" creationId="{00000000-0000-0000-0000-000000000000}"/>
          </ac:grpSpMkLst>
        </pc:grpChg>
        <pc:grpChg chg="ord">
          <ac:chgData name="Lisa Martinez" userId="ceea00b6-b2a6-4c7f-a29c-7d318e3bed22" providerId="ADAL" clId="{91210817-1A81-4C8E-BF31-DB00AF8D3EBA}" dt="2020-11-25T13:42:52.675" v="101" actId="167"/>
          <ac:grpSpMkLst>
            <pc:docMk/>
            <pc:sldMk cId="3108136138" sldId="266"/>
            <ac:grpSpMk id="10" creationId="{00000000-0000-0000-0000-000000000000}"/>
          </ac:grpSpMkLst>
        </pc:gr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5/16/2023</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5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xml"/><Relationship Id="rId1" Type="http://schemas.openxmlformats.org/officeDocument/2006/relationships/video" Target="https://www.youtube.com/embed/yC_oZIY_f5w?feature=oembed"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1.xml"/><Relationship Id="rId1" Type="http://schemas.openxmlformats.org/officeDocument/2006/relationships/video" Target="https://www.youtube.com/embed/c5VfsjkC73c?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229647" y="287763"/>
            <a:ext cx="8169861" cy="6127395"/>
          </a:xfrm>
          <a:prstGeom prst="rect">
            <a:avLst/>
          </a:prstGeom>
          <a:solidFill>
            <a:srgbClr val="FFFFFF"/>
          </a:solidFill>
        </p:spPr>
      </p:sp>
      <p:grpSp>
        <p:nvGrpSpPr>
          <p:cNvPr id="3" name="Group 3"/>
          <p:cNvGrpSpPr/>
          <p:nvPr/>
        </p:nvGrpSpPr>
        <p:grpSpPr>
          <a:xfrm rot="-5400000">
            <a:off x="-225095" y="4218857"/>
            <a:ext cx="2312648" cy="1868346"/>
            <a:chOff x="0" y="0"/>
            <a:chExt cx="6346308" cy="5126990"/>
          </a:xfrm>
        </p:grpSpPr>
        <p:sp>
          <p:nvSpPr>
            <p:cNvPr id="4" name="Freeform 4"/>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5" name="Group 5"/>
          <p:cNvGrpSpPr/>
          <p:nvPr/>
        </p:nvGrpSpPr>
        <p:grpSpPr>
          <a:xfrm rot="-5400000">
            <a:off x="688123" y="5230270"/>
            <a:ext cx="2312648" cy="1868346"/>
            <a:chOff x="0" y="0"/>
            <a:chExt cx="6346308" cy="5126990"/>
          </a:xfrm>
        </p:grpSpPr>
        <p:sp>
          <p:nvSpPr>
            <p:cNvPr id="6" name="Freeform 6"/>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4CB8B4"/>
            </a:solidFill>
          </p:spPr>
        </p:sp>
      </p:grpSp>
      <p:grpSp>
        <p:nvGrpSpPr>
          <p:cNvPr id="7" name="Group 7"/>
          <p:cNvGrpSpPr/>
          <p:nvPr/>
        </p:nvGrpSpPr>
        <p:grpSpPr>
          <a:xfrm rot="-5400000">
            <a:off x="1812461" y="3801526"/>
            <a:ext cx="1469768" cy="1180444"/>
            <a:chOff x="0" y="0"/>
            <a:chExt cx="6383700" cy="5126990"/>
          </a:xfrm>
        </p:grpSpPr>
        <p:sp>
          <p:nvSpPr>
            <p:cNvPr id="8" name="Freeform 8"/>
            <p:cNvSpPr/>
            <p:nvPr/>
          </p:nvSpPr>
          <p:spPr>
            <a:xfrm>
              <a:off x="0" y="0"/>
              <a:ext cx="6383700" cy="5126990"/>
            </a:xfrm>
            <a:custGeom>
              <a:avLst/>
              <a:gdLst/>
              <a:ahLst/>
              <a:cxnLst/>
              <a:rect l="l" t="t" r="r" b="b"/>
              <a:pathLst>
                <a:path w="6383700" h="5126990">
                  <a:moveTo>
                    <a:pt x="3561760" y="0"/>
                  </a:moveTo>
                  <a:lnTo>
                    <a:pt x="0" y="0"/>
                  </a:lnTo>
                  <a:lnTo>
                    <a:pt x="2821940" y="2564130"/>
                  </a:lnTo>
                  <a:lnTo>
                    <a:pt x="0" y="5126990"/>
                  </a:lnTo>
                  <a:lnTo>
                    <a:pt x="3561760" y="5126990"/>
                  </a:lnTo>
                  <a:lnTo>
                    <a:pt x="6383700" y="2564130"/>
                  </a:lnTo>
                  <a:close/>
                </a:path>
              </a:pathLst>
            </a:custGeom>
            <a:solidFill>
              <a:srgbClr val="FF7477"/>
            </a:solidFill>
          </p:spPr>
        </p:sp>
      </p:grpSp>
      <p:grpSp>
        <p:nvGrpSpPr>
          <p:cNvPr id="9" name="Group 9"/>
          <p:cNvGrpSpPr/>
          <p:nvPr/>
        </p:nvGrpSpPr>
        <p:grpSpPr>
          <a:xfrm rot="-5400000">
            <a:off x="2499829" y="3114159"/>
            <a:ext cx="598379" cy="475983"/>
            <a:chOff x="0" y="0"/>
            <a:chExt cx="6346308" cy="5126990"/>
          </a:xfrm>
        </p:grpSpPr>
        <p:sp>
          <p:nvSpPr>
            <p:cNvPr id="10" name="Freeform 10"/>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1" name="Group 11"/>
          <p:cNvGrpSpPr/>
          <p:nvPr/>
        </p:nvGrpSpPr>
        <p:grpSpPr>
          <a:xfrm rot="-5400000">
            <a:off x="810867" y="2839211"/>
            <a:ext cx="1271139" cy="1024500"/>
            <a:chOff x="0" y="0"/>
            <a:chExt cx="6361360" cy="5126990"/>
          </a:xfrm>
        </p:grpSpPr>
        <p:sp>
          <p:nvSpPr>
            <p:cNvPr id="12" name="Freeform 12"/>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grpSp>
        <p:nvGrpSpPr>
          <p:cNvPr id="13" name="Group 13"/>
          <p:cNvGrpSpPr/>
          <p:nvPr/>
        </p:nvGrpSpPr>
        <p:grpSpPr>
          <a:xfrm rot="-5400000">
            <a:off x="-166177" y="1106062"/>
            <a:ext cx="1779421" cy="1431490"/>
            <a:chOff x="0" y="0"/>
            <a:chExt cx="6373228" cy="5126990"/>
          </a:xfrm>
        </p:grpSpPr>
        <p:sp>
          <p:nvSpPr>
            <p:cNvPr id="14" name="Freeform 14"/>
            <p:cNvSpPr/>
            <p:nvPr/>
          </p:nvSpPr>
          <p:spPr>
            <a:xfrm>
              <a:off x="0" y="0"/>
              <a:ext cx="6373228" cy="5126990"/>
            </a:xfrm>
            <a:custGeom>
              <a:avLst/>
              <a:gdLst/>
              <a:ahLst/>
              <a:cxnLst/>
              <a:rect l="l" t="t" r="r" b="b"/>
              <a:pathLst>
                <a:path w="6373228" h="5126990">
                  <a:moveTo>
                    <a:pt x="3551288" y="0"/>
                  </a:moveTo>
                  <a:lnTo>
                    <a:pt x="0" y="0"/>
                  </a:lnTo>
                  <a:lnTo>
                    <a:pt x="2821940" y="2564130"/>
                  </a:lnTo>
                  <a:lnTo>
                    <a:pt x="0" y="5126990"/>
                  </a:lnTo>
                  <a:lnTo>
                    <a:pt x="3551288" y="5126990"/>
                  </a:lnTo>
                  <a:lnTo>
                    <a:pt x="6373228" y="2564130"/>
                  </a:lnTo>
                  <a:close/>
                </a:path>
              </a:pathLst>
            </a:custGeom>
            <a:solidFill>
              <a:srgbClr val="FF7477"/>
            </a:solidFill>
          </p:spPr>
        </p:sp>
      </p:grpSp>
      <p:grpSp>
        <p:nvGrpSpPr>
          <p:cNvPr id="15" name="Group 15"/>
          <p:cNvGrpSpPr/>
          <p:nvPr/>
        </p:nvGrpSpPr>
        <p:grpSpPr>
          <a:xfrm rot="-5400000">
            <a:off x="1195232" y="-358454"/>
            <a:ext cx="2349121" cy="1868346"/>
            <a:chOff x="0" y="0"/>
            <a:chExt cx="6446395" cy="5126990"/>
          </a:xfrm>
        </p:grpSpPr>
        <p:sp>
          <p:nvSpPr>
            <p:cNvPr id="16" name="Freeform 16"/>
            <p:cNvSpPr/>
            <p:nvPr/>
          </p:nvSpPr>
          <p:spPr>
            <a:xfrm>
              <a:off x="0" y="0"/>
              <a:ext cx="6446395" cy="5126990"/>
            </a:xfrm>
            <a:custGeom>
              <a:avLst/>
              <a:gdLst/>
              <a:ahLst/>
              <a:cxnLst/>
              <a:rect l="l" t="t" r="r" b="b"/>
              <a:pathLst>
                <a:path w="6446395" h="5126990">
                  <a:moveTo>
                    <a:pt x="3624454" y="0"/>
                  </a:moveTo>
                  <a:lnTo>
                    <a:pt x="0" y="0"/>
                  </a:lnTo>
                  <a:lnTo>
                    <a:pt x="2821940" y="2564130"/>
                  </a:lnTo>
                  <a:lnTo>
                    <a:pt x="0" y="5126990"/>
                  </a:lnTo>
                  <a:lnTo>
                    <a:pt x="3624454" y="5126990"/>
                  </a:lnTo>
                  <a:lnTo>
                    <a:pt x="6446395" y="2564130"/>
                  </a:lnTo>
                  <a:close/>
                </a:path>
              </a:pathLst>
            </a:custGeom>
            <a:solidFill>
              <a:srgbClr val="FFCC58"/>
            </a:solidFill>
          </p:spPr>
        </p:sp>
      </p:grpSp>
      <p:grpSp>
        <p:nvGrpSpPr>
          <p:cNvPr id="17" name="Group 17"/>
          <p:cNvGrpSpPr/>
          <p:nvPr/>
        </p:nvGrpSpPr>
        <p:grpSpPr>
          <a:xfrm rot="-5400000">
            <a:off x="2180694" y="855663"/>
            <a:ext cx="1271139" cy="1024500"/>
            <a:chOff x="0" y="0"/>
            <a:chExt cx="6361360" cy="5126990"/>
          </a:xfrm>
        </p:grpSpPr>
        <p:sp>
          <p:nvSpPr>
            <p:cNvPr id="18" name="Freeform 18"/>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pic>
        <p:nvPicPr>
          <p:cNvPr id="19" name="Picture 19"/>
          <p:cNvPicPr>
            <a:picLocks noChangeAspect="1"/>
          </p:cNvPicPr>
          <p:nvPr/>
        </p:nvPicPr>
        <p:blipFill>
          <a:blip r:embed="rId2"/>
          <a:srcRect r="20473" b="34496"/>
          <a:stretch>
            <a:fillRect/>
          </a:stretch>
        </p:blipFill>
        <p:spPr>
          <a:xfrm>
            <a:off x="4411748" y="5725575"/>
            <a:ext cx="2186365" cy="827410"/>
          </a:xfrm>
          <a:prstGeom prst="rect">
            <a:avLst/>
          </a:prstGeom>
        </p:spPr>
      </p:pic>
      <p:sp>
        <p:nvSpPr>
          <p:cNvPr id="20" name="TextBox 20"/>
          <p:cNvSpPr txBox="1"/>
          <p:nvPr/>
        </p:nvSpPr>
        <p:spPr>
          <a:xfrm>
            <a:off x="4320640" y="1440068"/>
            <a:ext cx="7699953" cy="61555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nSpc>
                <a:spcPts val="4836"/>
              </a:lnSpc>
            </a:pPr>
            <a:r>
              <a:rPr lang="en-US" sz="4986" spc="99">
                <a:solidFill>
                  <a:srgbClr val="4CB8B4"/>
                </a:solidFill>
                <a:latin typeface="Montserrat Classic Bold"/>
              </a:rPr>
              <a:t>Faith in Action Award</a:t>
            </a:r>
          </a:p>
        </p:txBody>
      </p:sp>
      <p:grpSp>
        <p:nvGrpSpPr>
          <p:cNvPr id="21" name="Group 21"/>
          <p:cNvGrpSpPr/>
          <p:nvPr/>
        </p:nvGrpSpPr>
        <p:grpSpPr>
          <a:xfrm>
            <a:off x="4160505" y="3825321"/>
            <a:ext cx="7212345" cy="792243"/>
            <a:chOff x="0" y="-74482"/>
            <a:chExt cx="16111819" cy="1584486"/>
          </a:xfrm>
        </p:grpSpPr>
        <p:grpSp>
          <p:nvGrpSpPr>
            <p:cNvPr id="22" name="Group 22"/>
            <p:cNvGrpSpPr/>
            <p:nvPr/>
          </p:nvGrpSpPr>
          <p:grpSpPr>
            <a:xfrm>
              <a:off x="0" y="0"/>
              <a:ext cx="16111819" cy="1510004"/>
              <a:chOff x="0" y="0"/>
              <a:chExt cx="1309569" cy="152400"/>
            </a:xfrm>
          </p:grpSpPr>
          <p:sp>
            <p:nvSpPr>
              <p:cNvPr id="23" name="Freeform 23"/>
              <p:cNvSpPr/>
              <p:nvPr/>
            </p:nvSpPr>
            <p:spPr>
              <a:xfrm>
                <a:off x="0" y="0"/>
                <a:ext cx="1309569" cy="152400"/>
              </a:xfrm>
              <a:custGeom>
                <a:avLst/>
                <a:gdLst/>
                <a:ahLst/>
                <a:cxnLst/>
                <a:rect l="l" t="t" r="r" b="b"/>
                <a:pathLst>
                  <a:path w="1309569" h="152400">
                    <a:moveTo>
                      <a:pt x="0" y="0"/>
                    </a:moveTo>
                    <a:lnTo>
                      <a:pt x="1309569" y="0"/>
                    </a:lnTo>
                    <a:lnTo>
                      <a:pt x="1309569" y="152400"/>
                    </a:lnTo>
                    <a:lnTo>
                      <a:pt x="0" y="152400"/>
                    </a:lnTo>
                    <a:close/>
                  </a:path>
                </a:pathLst>
              </a:custGeom>
              <a:solidFill>
                <a:srgbClr val="4CB8B4"/>
              </a:solidFill>
            </p:spPr>
          </p:sp>
        </p:grpSp>
        <p:sp>
          <p:nvSpPr>
            <p:cNvPr id="24" name="TextBox 24"/>
            <p:cNvSpPr txBox="1"/>
            <p:nvPr/>
          </p:nvSpPr>
          <p:spPr>
            <a:xfrm>
              <a:off x="126736" y="-74482"/>
              <a:ext cx="15554989" cy="1452066"/>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5987"/>
                </a:lnSpc>
              </a:pPr>
              <a:r>
                <a:rPr lang="en-US" sz="4400" b="1" spc="96" dirty="0">
                  <a:solidFill>
                    <a:srgbClr val="FFFFFF"/>
                  </a:solidFill>
                  <a:latin typeface="Montserrat Semi-Bold"/>
                </a:rPr>
                <a:t>Servant Leadership</a:t>
              </a:r>
            </a:p>
          </p:txBody>
        </p:sp>
      </p:grpSp>
      <p:pic>
        <p:nvPicPr>
          <p:cNvPr id="25" name="Picture 25"/>
          <p:cNvPicPr>
            <a:picLocks noChangeAspect="1"/>
          </p:cNvPicPr>
          <p:nvPr/>
        </p:nvPicPr>
        <p:blipFill>
          <a:blip r:embed="rId3"/>
          <a:srcRect l="1601"/>
          <a:stretch>
            <a:fillRect/>
          </a:stretch>
        </p:blipFill>
        <p:spPr>
          <a:xfrm>
            <a:off x="9498799" y="5867256"/>
            <a:ext cx="2142051" cy="685729"/>
          </a:xfrm>
          <a:prstGeom prst="rect">
            <a:avLst/>
          </a:prstGeom>
        </p:spPr>
      </p:pic>
      <p:pic>
        <p:nvPicPr>
          <p:cNvPr id="26" name="Picture 26"/>
          <p:cNvPicPr>
            <a:picLocks noChangeAspect="1"/>
          </p:cNvPicPr>
          <p:nvPr/>
        </p:nvPicPr>
        <p:blipFill>
          <a:blip r:embed="rId4"/>
          <a:srcRect/>
          <a:stretch>
            <a:fillRect/>
          </a:stretch>
        </p:blipFill>
        <p:spPr>
          <a:xfrm>
            <a:off x="7191669" y="4802531"/>
            <a:ext cx="1957895" cy="1957895"/>
          </a:xfrm>
          <a:prstGeom prst="rect">
            <a:avLst/>
          </a:prstGeom>
        </p:spPr>
      </p:pic>
      <p:sp>
        <p:nvSpPr>
          <p:cNvPr id="27" name="TextBox 27"/>
          <p:cNvSpPr txBox="1"/>
          <p:nvPr/>
        </p:nvSpPr>
        <p:spPr>
          <a:xfrm>
            <a:off x="3855284" y="373270"/>
            <a:ext cx="6672769" cy="35907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825"/>
              </a:lnSpc>
            </a:pPr>
            <a:r>
              <a:rPr lang="en-US" sz="2912" spc="58" dirty="0">
                <a:solidFill>
                  <a:srgbClr val="4CB8B4"/>
                </a:solidFill>
                <a:latin typeface="Montserrat Light"/>
              </a:rPr>
              <a:t>Shrewsbury Youth Mission Team</a:t>
            </a:r>
          </a:p>
        </p:txBody>
      </p:sp>
      <p:sp>
        <p:nvSpPr>
          <p:cNvPr id="28" name="TextBox 28"/>
          <p:cNvSpPr txBox="1"/>
          <p:nvPr/>
        </p:nvSpPr>
        <p:spPr>
          <a:xfrm>
            <a:off x="3855284" y="2565890"/>
            <a:ext cx="7699953" cy="61555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4836"/>
              </a:lnSpc>
            </a:pPr>
            <a:r>
              <a:rPr lang="en-US" sz="4986" spc="99" dirty="0">
                <a:solidFill>
                  <a:srgbClr val="4CB8B4"/>
                </a:solidFill>
                <a:latin typeface="Montserrat Classic Bold"/>
              </a:rPr>
              <a:t>Group Reflection Activity</a:t>
            </a:r>
          </a:p>
        </p:txBody>
      </p:sp>
    </p:spTree>
    <p:extLst>
      <p:ext uri="{BB962C8B-B14F-4D97-AF65-F5344CB8AC3E}">
        <p14:creationId xmlns:p14="http://schemas.microsoft.com/office/powerpoint/2010/main" val="499947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CB8B4"/>
        </a:solidFill>
        <a:effectLst/>
      </p:bgPr>
    </p:bg>
    <p:spTree>
      <p:nvGrpSpPr>
        <p:cNvPr id="1" name=""/>
        <p:cNvGrpSpPr/>
        <p:nvPr/>
      </p:nvGrpSpPr>
      <p:grpSpPr>
        <a:xfrm>
          <a:off x="0" y="0"/>
          <a:ext cx="0" cy="0"/>
          <a:chOff x="0" y="0"/>
          <a:chExt cx="0" cy="0"/>
        </a:xfrm>
      </p:grpSpPr>
      <p:sp>
        <p:nvSpPr>
          <p:cNvPr id="7" name="Freeform 7"/>
          <p:cNvSpPr/>
          <p:nvPr/>
        </p:nvSpPr>
        <p:spPr>
          <a:xfrm>
            <a:off x="-198231" y="746287"/>
            <a:ext cx="815151" cy="658153"/>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nvGrpSpPr>
          <p:cNvPr id="10" name="Group 10"/>
          <p:cNvGrpSpPr/>
          <p:nvPr/>
        </p:nvGrpSpPr>
        <p:grpSpPr>
          <a:xfrm>
            <a:off x="1448903" y="410702"/>
            <a:ext cx="1061346" cy="856931"/>
            <a:chOff x="0" y="0"/>
            <a:chExt cx="6350000" cy="5126990"/>
          </a:xfrm>
        </p:grpSpPr>
        <p:sp>
          <p:nvSpPr>
            <p:cNvPr id="11" name="Freeform 11"/>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CC58"/>
            </a:solidFill>
          </p:spPr>
        </p:sp>
      </p:grpSp>
      <p:grpSp>
        <p:nvGrpSpPr>
          <p:cNvPr id="3" name="Group 3"/>
          <p:cNvGrpSpPr/>
          <p:nvPr/>
        </p:nvGrpSpPr>
        <p:grpSpPr>
          <a:xfrm>
            <a:off x="408834" y="-50298"/>
            <a:ext cx="1462873" cy="1181124"/>
            <a:chOff x="0" y="0"/>
            <a:chExt cx="6350000" cy="5126990"/>
          </a:xfrm>
        </p:grpSpPr>
        <p:sp>
          <p:nvSpPr>
            <p:cNvPr id="4" name="Freeform 4"/>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FFFF"/>
            </a:solidFill>
          </p:spPr>
        </p:sp>
      </p:grpSp>
      <p:sp>
        <p:nvSpPr>
          <p:cNvPr id="2" name="TextBox 2"/>
          <p:cNvSpPr txBox="1"/>
          <p:nvPr/>
        </p:nvSpPr>
        <p:spPr>
          <a:xfrm>
            <a:off x="337457" y="591883"/>
            <a:ext cx="11783165" cy="6063198"/>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endParaRPr lang="en-GB" sz="1400" b="1" i="0" u="none" strike="noStrike" baseline="0" dirty="0"/>
          </a:p>
          <a:p>
            <a:pPr algn="ctr"/>
            <a:r>
              <a:rPr lang="en-GB" sz="2000" b="1" i="0" u="none" strike="noStrike" baseline="0" dirty="0"/>
              <a:t>Response: What kind of king is this?</a:t>
            </a:r>
          </a:p>
          <a:p>
            <a:endParaRPr lang="en-GB" sz="1800" b="1" i="0" u="none" strike="noStrike" baseline="0" dirty="0"/>
          </a:p>
          <a:p>
            <a:r>
              <a:rPr lang="en-GB" sz="1700" b="0" i="0" u="none" strike="noStrike" baseline="0" dirty="0"/>
              <a:t>K</a:t>
            </a:r>
            <a:r>
              <a:rPr lang="en-GB" sz="1800" b="0" i="0" u="none" strike="noStrike" baseline="0" dirty="0"/>
              <a:t>ings are born into wealthy families, with high social status. But you, Jesus, were born in a stable and were raised as a carpenter. </a:t>
            </a:r>
            <a:r>
              <a:rPr lang="en-GB" sz="1800" b="1" i="0" u="none" strike="noStrike" baseline="0" dirty="0"/>
              <a:t>Response.</a:t>
            </a:r>
          </a:p>
          <a:p>
            <a:endParaRPr lang="en-GB" sz="1800" b="1" i="0" u="none" strike="noStrike" baseline="0" dirty="0"/>
          </a:p>
          <a:p>
            <a:r>
              <a:rPr lang="en-GB" sz="1800" b="0" i="0" u="none" strike="noStrike" baseline="0" dirty="0"/>
              <a:t>Kings are grand and regal. But you, Jesus, made your triumphant entry into Jerusalem on a humble donkey. </a:t>
            </a:r>
            <a:r>
              <a:rPr lang="en-GB" sz="1800" b="1" i="0" u="none" strike="noStrike" baseline="0" dirty="0"/>
              <a:t>Response.</a:t>
            </a:r>
          </a:p>
          <a:p>
            <a:endParaRPr lang="en-GB" sz="1800" b="1" i="0" u="none" strike="noStrike" baseline="0" dirty="0"/>
          </a:p>
          <a:p>
            <a:r>
              <a:rPr lang="en-GB" sz="1800" b="0" i="0" u="none" strike="noStrike" baseline="0" dirty="0"/>
              <a:t>Kings are military leaders, fierce warriors, war lords. But you, Jesus, you called for peace. </a:t>
            </a:r>
            <a:r>
              <a:rPr lang="en-GB" sz="1800" b="1" i="0" u="none" strike="noStrike" baseline="0" dirty="0"/>
              <a:t>Response.</a:t>
            </a:r>
          </a:p>
          <a:p>
            <a:endParaRPr lang="en-GB" sz="1800" b="1" i="0" u="none" strike="noStrike" baseline="0" dirty="0"/>
          </a:p>
          <a:p>
            <a:r>
              <a:rPr lang="en-GB" sz="1800" b="0" i="0" u="none" strike="noStrike" baseline="0" dirty="0"/>
              <a:t>Kings have authority and power. They come first. But you, Jesus, taught us that the first will be last and the last will be first. </a:t>
            </a:r>
            <a:r>
              <a:rPr lang="en-GB" sz="1800" b="1" i="0" u="none" strike="noStrike" baseline="0" dirty="0"/>
              <a:t>Response.</a:t>
            </a:r>
          </a:p>
          <a:p>
            <a:endParaRPr lang="en-GB" sz="1800" b="1" i="0" u="none" strike="noStrike" baseline="0" dirty="0"/>
          </a:p>
          <a:p>
            <a:r>
              <a:rPr lang="en-GB" sz="1800" b="0" i="0" u="none" strike="noStrike" baseline="0" dirty="0"/>
              <a:t>Kings defend traditions. But you, Jesus, called for a new way of thinking. </a:t>
            </a:r>
            <a:r>
              <a:rPr lang="en-GB" sz="1800" b="1" i="0" u="none" strike="noStrike" baseline="0" dirty="0"/>
              <a:t>Response.</a:t>
            </a:r>
          </a:p>
          <a:p>
            <a:endParaRPr lang="en-GB" sz="1800" b="1" i="0" u="none" strike="noStrike" baseline="0" dirty="0"/>
          </a:p>
          <a:p>
            <a:r>
              <a:rPr lang="en-GB" sz="1800" b="0" i="0" u="none" strike="noStrike" baseline="0" dirty="0"/>
              <a:t>Kings protect their laws by serving harsh punishments. But you, Jesus, forgive and deal in second chances. </a:t>
            </a:r>
            <a:r>
              <a:rPr lang="en-GB" sz="1800" b="1" i="0" u="none" strike="noStrike" baseline="0" dirty="0"/>
              <a:t>Response.</a:t>
            </a:r>
          </a:p>
          <a:p>
            <a:endParaRPr lang="en-GB" sz="1800" b="1" i="0" u="none" strike="noStrike" baseline="0" dirty="0"/>
          </a:p>
          <a:p>
            <a:r>
              <a:rPr lang="en-GB" sz="1800" b="0" i="0" u="none" strike="noStrike" baseline="0" dirty="0"/>
              <a:t>Kings have servants, but you, Jesus, put on a servant’s robe </a:t>
            </a:r>
            <a:r>
              <a:rPr lang="en-GB" sz="1800" dirty="0"/>
              <a:t>a</a:t>
            </a:r>
            <a:r>
              <a:rPr lang="en-GB" sz="1800" b="0" i="0" u="none" strike="noStrike" baseline="0" dirty="0"/>
              <a:t>nd washed the feet of your disciples. </a:t>
            </a:r>
            <a:r>
              <a:rPr lang="en-GB" sz="1800" b="1" i="0" u="none" strike="noStrike" baseline="0" dirty="0"/>
              <a:t>Response.</a:t>
            </a:r>
          </a:p>
          <a:p>
            <a:endParaRPr lang="en-GB" sz="1800" b="1" i="0" u="none" strike="noStrike" baseline="0" dirty="0"/>
          </a:p>
          <a:p>
            <a:r>
              <a:rPr lang="en-GB" sz="1800" b="0" i="0" u="none" strike="noStrike" baseline="0" dirty="0"/>
              <a:t>Kings rule by fear and force. But you, Jesus, rule with love. </a:t>
            </a:r>
            <a:r>
              <a:rPr lang="en-GB" sz="1800" b="1" i="0" u="none" strike="noStrike" baseline="0" dirty="0"/>
              <a:t>Response.</a:t>
            </a:r>
          </a:p>
          <a:p>
            <a:endParaRPr lang="en-GB" sz="1800" b="1" dirty="0">
              <a:solidFill>
                <a:srgbClr val="FFFFFF"/>
              </a:solidFill>
            </a:endParaRPr>
          </a:p>
          <a:p>
            <a:pPr algn="ctr"/>
            <a:r>
              <a:rPr lang="en-GB" sz="2000" b="1" dirty="0">
                <a:solidFill>
                  <a:srgbClr val="FFFFFF"/>
                </a:solidFill>
              </a:rPr>
              <a:t>All pray: Our Father…</a:t>
            </a:r>
            <a:endParaRPr lang="en-US" sz="2000" dirty="0">
              <a:solidFill>
                <a:srgbClr val="FFFFFF"/>
              </a:solidFill>
            </a:endParaRPr>
          </a:p>
        </p:txBody>
      </p:sp>
      <p:sp>
        <p:nvSpPr>
          <p:cNvPr id="5" name="TextBox 5"/>
          <p:cNvSpPr txBox="1"/>
          <p:nvPr/>
        </p:nvSpPr>
        <p:spPr>
          <a:xfrm>
            <a:off x="1979576" y="-124958"/>
            <a:ext cx="8498929" cy="73988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26"/>
              </a:lnSpc>
              <a:spcBef>
                <a:spcPct val="0"/>
              </a:spcBef>
            </a:pPr>
            <a:r>
              <a:rPr lang="en-US" sz="3600" dirty="0">
                <a:solidFill>
                  <a:srgbClr val="FFFFFF"/>
                </a:solidFill>
                <a:latin typeface="Montserrat Semi-Bold"/>
              </a:rPr>
              <a:t>FAITH IN ACTION CLOSING PRAYER</a:t>
            </a:r>
          </a:p>
        </p:txBody>
      </p:sp>
      <p:grpSp>
        <p:nvGrpSpPr>
          <p:cNvPr id="8" name="Group 8"/>
          <p:cNvGrpSpPr/>
          <p:nvPr/>
        </p:nvGrpSpPr>
        <p:grpSpPr>
          <a:xfrm>
            <a:off x="685800" y="232592"/>
            <a:ext cx="340225" cy="274698"/>
            <a:chOff x="0" y="0"/>
            <a:chExt cx="6350000" cy="5126990"/>
          </a:xfrm>
        </p:grpSpPr>
        <p:sp>
          <p:nvSpPr>
            <p:cNvPr id="9" name="Freeform 9"/>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spTree>
    <p:extLst>
      <p:ext uri="{BB962C8B-B14F-4D97-AF65-F5344CB8AC3E}">
        <p14:creationId xmlns:p14="http://schemas.microsoft.com/office/powerpoint/2010/main" val="310813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CB8B4"/>
        </a:solidFill>
        <a:effectLst/>
      </p:bgPr>
    </p:bg>
    <p:spTree>
      <p:nvGrpSpPr>
        <p:cNvPr id="1" name=""/>
        <p:cNvGrpSpPr/>
        <p:nvPr/>
      </p:nvGrpSpPr>
      <p:grpSpPr>
        <a:xfrm>
          <a:off x="0" y="0"/>
          <a:ext cx="0" cy="0"/>
          <a:chOff x="0" y="0"/>
          <a:chExt cx="0" cy="0"/>
        </a:xfrm>
      </p:grpSpPr>
      <p:sp>
        <p:nvSpPr>
          <p:cNvPr id="2" name="TextBox 2"/>
          <p:cNvSpPr txBox="1"/>
          <p:nvPr/>
        </p:nvSpPr>
        <p:spPr>
          <a:xfrm>
            <a:off x="685800" y="1183923"/>
            <a:ext cx="11338560" cy="4519635"/>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675"/>
              </a:lnSpc>
              <a:spcBef>
                <a:spcPct val="0"/>
              </a:spcBef>
            </a:pPr>
            <a:r>
              <a:rPr lang="en-US" sz="3100" dirty="0">
                <a:solidFill>
                  <a:srgbClr val="FFFFFF"/>
                </a:solidFill>
                <a:latin typeface="Montserrat"/>
              </a:rPr>
              <a:t>God Our Father, We thank you for the gift of your love which you give to every person in the world. We thank you that because of your love, we are never alone and should never feel afraid.</a:t>
            </a:r>
          </a:p>
          <a:p>
            <a:pPr algn="ctr">
              <a:lnSpc>
                <a:spcPts val="2675"/>
              </a:lnSpc>
              <a:spcBef>
                <a:spcPct val="0"/>
              </a:spcBef>
            </a:pPr>
            <a:endParaRPr lang="en-US" sz="3100" dirty="0">
              <a:solidFill>
                <a:srgbClr val="FFFFFF"/>
              </a:solidFill>
              <a:latin typeface="Montserrat"/>
            </a:endParaRPr>
          </a:p>
          <a:p>
            <a:pPr algn="ctr">
              <a:lnSpc>
                <a:spcPts val="2675"/>
              </a:lnSpc>
              <a:spcBef>
                <a:spcPct val="0"/>
              </a:spcBef>
            </a:pPr>
            <a:r>
              <a:rPr lang="en-US" sz="3100" dirty="0">
                <a:solidFill>
                  <a:srgbClr val="FFFFFF"/>
                </a:solidFill>
                <a:latin typeface="Montserrat"/>
              </a:rPr>
              <a:t>We thank you for the gift of faith which allows is to know you, one God, three persons. We thank you that because of that faith,  the whole of our lives are directed to living for other people.  Through your son, Jesus Christ, our friend and brother, you show us how to love.</a:t>
            </a:r>
          </a:p>
          <a:p>
            <a:pPr algn="ctr">
              <a:lnSpc>
                <a:spcPts val="2675"/>
              </a:lnSpc>
              <a:spcBef>
                <a:spcPct val="0"/>
              </a:spcBef>
            </a:pPr>
            <a:r>
              <a:rPr lang="en-US" sz="3100" dirty="0">
                <a:solidFill>
                  <a:srgbClr val="FFFFFF"/>
                </a:solidFill>
                <a:latin typeface="Montserrat"/>
              </a:rPr>
              <a:t> </a:t>
            </a:r>
          </a:p>
          <a:p>
            <a:pPr algn="ctr">
              <a:lnSpc>
                <a:spcPts val="2675"/>
              </a:lnSpc>
              <a:spcBef>
                <a:spcPct val="0"/>
              </a:spcBef>
            </a:pPr>
            <a:r>
              <a:rPr lang="en-US" sz="3100" dirty="0">
                <a:solidFill>
                  <a:srgbClr val="FFFFFF"/>
                </a:solidFill>
                <a:latin typeface="Montserrat"/>
              </a:rPr>
              <a:t>Give us the strength we need to live lives of love and faith, so that the world might come to know your son more and more through our actions and words as we seek to live lives which help to build your kingdom here on earth. We ask this through Christ our Lord. Amen.</a:t>
            </a:r>
          </a:p>
        </p:txBody>
      </p:sp>
      <p:grpSp>
        <p:nvGrpSpPr>
          <p:cNvPr id="3" name="Group 3"/>
          <p:cNvGrpSpPr/>
          <p:nvPr/>
        </p:nvGrpSpPr>
        <p:grpSpPr>
          <a:xfrm>
            <a:off x="-8972" y="-83326"/>
            <a:ext cx="1462873" cy="1181124"/>
            <a:chOff x="0" y="0"/>
            <a:chExt cx="6350000" cy="5126990"/>
          </a:xfrm>
        </p:grpSpPr>
        <p:sp>
          <p:nvSpPr>
            <p:cNvPr id="4" name="Freeform 4"/>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FFFF"/>
            </a:solidFill>
          </p:spPr>
        </p:sp>
      </p:grpSp>
      <p:sp>
        <p:nvSpPr>
          <p:cNvPr id="5" name="TextBox 5"/>
          <p:cNvSpPr txBox="1"/>
          <p:nvPr/>
        </p:nvSpPr>
        <p:spPr>
          <a:xfrm>
            <a:off x="2021429" y="163968"/>
            <a:ext cx="8498929" cy="772969"/>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26"/>
              </a:lnSpc>
              <a:spcBef>
                <a:spcPct val="0"/>
              </a:spcBef>
            </a:pPr>
            <a:r>
              <a:rPr lang="en-US" sz="4732" dirty="0">
                <a:solidFill>
                  <a:srgbClr val="FFFFFF"/>
                </a:solidFill>
                <a:latin typeface="Montserrat Semi-Bold"/>
              </a:rPr>
              <a:t>FAITH IN ACTION PRAYER</a:t>
            </a:r>
          </a:p>
        </p:txBody>
      </p:sp>
      <p:grpSp>
        <p:nvGrpSpPr>
          <p:cNvPr id="6" name="Group 6"/>
          <p:cNvGrpSpPr/>
          <p:nvPr/>
        </p:nvGrpSpPr>
        <p:grpSpPr>
          <a:xfrm>
            <a:off x="-198231" y="746287"/>
            <a:ext cx="815151" cy="658153"/>
            <a:chOff x="0" y="0"/>
            <a:chExt cx="6350000" cy="5126990"/>
          </a:xfrm>
        </p:grpSpPr>
        <p:sp>
          <p:nvSpPr>
            <p:cNvPr id="7" name="Freeform 7"/>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8" name="Group 8"/>
          <p:cNvGrpSpPr/>
          <p:nvPr/>
        </p:nvGrpSpPr>
        <p:grpSpPr>
          <a:xfrm>
            <a:off x="685800" y="1465869"/>
            <a:ext cx="340225" cy="274698"/>
            <a:chOff x="0" y="0"/>
            <a:chExt cx="6350000" cy="5126990"/>
          </a:xfrm>
        </p:grpSpPr>
        <p:sp>
          <p:nvSpPr>
            <p:cNvPr id="9" name="Freeform 9"/>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10" name="Group 10"/>
          <p:cNvGrpSpPr/>
          <p:nvPr/>
        </p:nvGrpSpPr>
        <p:grpSpPr>
          <a:xfrm>
            <a:off x="1671642" y="-166979"/>
            <a:ext cx="1061346" cy="856931"/>
            <a:chOff x="0" y="0"/>
            <a:chExt cx="6350000" cy="5126990"/>
          </a:xfrm>
        </p:grpSpPr>
        <p:sp>
          <p:nvSpPr>
            <p:cNvPr id="11" name="Freeform 11"/>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CC58"/>
            </a:solidFill>
          </p:spPr>
        </p:sp>
      </p:grpSp>
    </p:spTree>
    <p:extLst>
      <p:ext uri="{BB962C8B-B14F-4D97-AF65-F5344CB8AC3E}">
        <p14:creationId xmlns:p14="http://schemas.microsoft.com/office/powerpoint/2010/main" val="3250326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C58"/>
        </a:solidFill>
        <a:effectLst/>
      </p:bgPr>
    </p:bg>
    <p:spTree>
      <p:nvGrpSpPr>
        <p:cNvPr id="1" name=""/>
        <p:cNvGrpSpPr/>
        <p:nvPr/>
      </p:nvGrpSpPr>
      <p:grpSpPr>
        <a:xfrm>
          <a:off x="0" y="0"/>
          <a:ext cx="0" cy="0"/>
          <a:chOff x="0" y="0"/>
          <a:chExt cx="0" cy="0"/>
        </a:xfrm>
      </p:grpSpPr>
      <p:grpSp>
        <p:nvGrpSpPr>
          <p:cNvPr id="3" name="Group 3"/>
          <p:cNvGrpSpPr/>
          <p:nvPr/>
        </p:nvGrpSpPr>
        <p:grpSpPr>
          <a:xfrm>
            <a:off x="948718" y="-908589"/>
            <a:ext cx="2008458" cy="1796396"/>
            <a:chOff x="0" y="0"/>
            <a:chExt cx="5732310" cy="5126990"/>
          </a:xfrm>
        </p:grpSpPr>
        <p:sp>
          <p:nvSpPr>
            <p:cNvPr id="4" name="Freeform 4"/>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2F2F2"/>
            </a:solidFill>
          </p:spPr>
        </p:sp>
      </p:grpSp>
      <p:grpSp>
        <p:nvGrpSpPr>
          <p:cNvPr id="5" name="Group 5"/>
          <p:cNvGrpSpPr/>
          <p:nvPr/>
        </p:nvGrpSpPr>
        <p:grpSpPr>
          <a:xfrm>
            <a:off x="132172" y="536511"/>
            <a:ext cx="785880" cy="706498"/>
            <a:chOff x="0" y="0"/>
            <a:chExt cx="5732310" cy="5126990"/>
          </a:xfrm>
        </p:grpSpPr>
        <p:sp>
          <p:nvSpPr>
            <p:cNvPr id="6" name="Freeform 6"/>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F7477"/>
            </a:solidFill>
          </p:spPr>
        </p:sp>
      </p:grpSp>
      <p:grpSp>
        <p:nvGrpSpPr>
          <p:cNvPr id="7" name="Group 7"/>
          <p:cNvGrpSpPr/>
          <p:nvPr/>
        </p:nvGrpSpPr>
        <p:grpSpPr>
          <a:xfrm>
            <a:off x="1250164" y="192348"/>
            <a:ext cx="533881" cy="484823"/>
            <a:chOff x="0" y="0"/>
            <a:chExt cx="5732310" cy="5126990"/>
          </a:xfrm>
        </p:grpSpPr>
        <p:sp>
          <p:nvSpPr>
            <p:cNvPr id="8" name="Freeform 8"/>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grpSp>
        <p:nvGrpSpPr>
          <p:cNvPr id="9" name="Group 9"/>
          <p:cNvGrpSpPr/>
          <p:nvPr/>
        </p:nvGrpSpPr>
        <p:grpSpPr>
          <a:xfrm>
            <a:off x="11506200" y="5914108"/>
            <a:ext cx="645231" cy="516185"/>
            <a:chOff x="0" y="0"/>
            <a:chExt cx="6408833" cy="5126990"/>
          </a:xfrm>
        </p:grpSpPr>
        <p:sp>
          <p:nvSpPr>
            <p:cNvPr id="10" name="Freeform 10"/>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1" name="Group 11"/>
          <p:cNvGrpSpPr/>
          <p:nvPr/>
        </p:nvGrpSpPr>
        <p:grpSpPr>
          <a:xfrm>
            <a:off x="1784045" y="246424"/>
            <a:ext cx="9205796" cy="861493"/>
            <a:chOff x="2614122" y="-3877270"/>
            <a:chExt cx="18411590" cy="1722986"/>
          </a:xfrm>
        </p:grpSpPr>
        <p:sp>
          <p:nvSpPr>
            <p:cNvPr id="12" name="TextBox 12"/>
            <p:cNvSpPr txBox="1"/>
            <p:nvPr/>
          </p:nvSpPr>
          <p:spPr>
            <a:xfrm>
              <a:off x="2614122" y="-3762970"/>
              <a:ext cx="10520613" cy="160868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72"/>
                </a:lnSpc>
              </a:pPr>
              <a:r>
                <a:rPr lang="en-US" sz="4448" b="1" spc="89" dirty="0">
                  <a:solidFill>
                    <a:srgbClr val="FF7477"/>
                  </a:solidFill>
                  <a:latin typeface="Montserrat Classic Bold"/>
                </a:rPr>
                <a:t>T</a:t>
              </a:r>
              <a:r>
                <a:rPr lang="en-US" sz="4448" b="1" spc="89" dirty="0">
                  <a:solidFill>
                    <a:srgbClr val="FF7477"/>
                  </a:solidFill>
                  <a:latin typeface="Montserrat Light Bold"/>
                </a:rPr>
                <a:t>he Good News</a:t>
              </a:r>
            </a:p>
          </p:txBody>
        </p:sp>
        <p:sp>
          <p:nvSpPr>
            <p:cNvPr id="13" name="TextBox 13"/>
            <p:cNvSpPr txBox="1"/>
            <p:nvPr/>
          </p:nvSpPr>
          <p:spPr>
            <a:xfrm>
              <a:off x="11419571" y="-3877270"/>
              <a:ext cx="9606141" cy="142859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345"/>
                </a:lnSpc>
              </a:pPr>
              <a:r>
                <a:rPr lang="en-US" sz="3200" b="1" spc="84" dirty="0">
                  <a:solidFill>
                    <a:srgbClr val="FFFFFF"/>
                  </a:solidFill>
                  <a:latin typeface="Montserrat Classic Bold"/>
                </a:rPr>
                <a:t>Luke 22:24-27</a:t>
              </a:r>
              <a:endParaRPr lang="en-US" sz="3200" b="1" spc="84" dirty="0">
                <a:solidFill>
                  <a:srgbClr val="FFFFFF"/>
                </a:solidFill>
                <a:latin typeface="Montserrat Light Bold"/>
              </a:endParaRPr>
            </a:p>
          </p:txBody>
        </p:sp>
      </p:grpSp>
      <p:sp>
        <p:nvSpPr>
          <p:cNvPr id="14" name="TextBox 13">
            <a:extLst>
              <a:ext uri="{FF2B5EF4-FFF2-40B4-BE49-F238E27FC236}">
                <a16:creationId xmlns:a16="http://schemas.microsoft.com/office/drawing/2014/main" id="{7694EB7F-A1D6-4F9B-85DB-72DE2DB1A654}"/>
              </a:ext>
            </a:extLst>
          </p:cNvPr>
          <p:cNvSpPr txBox="1"/>
          <p:nvPr/>
        </p:nvSpPr>
        <p:spPr>
          <a:xfrm>
            <a:off x="525112" y="1239102"/>
            <a:ext cx="11087100" cy="5786199"/>
          </a:xfrm>
          <a:prstGeom prst="rect">
            <a:avLst/>
          </a:prstGeom>
          <a:noFill/>
        </p:spPr>
        <p:txBody>
          <a:bodyPr wrap="square" rtlCol="0">
            <a:spAutoFit/>
          </a:bodyPr>
          <a:lstStyle/>
          <a:p>
            <a:pPr algn="l"/>
            <a:r>
              <a:rPr lang="en-GB" sz="3200" b="0" i="0" dirty="0">
                <a:solidFill>
                  <a:srgbClr val="000000"/>
                </a:solidFill>
                <a:effectLst/>
              </a:rPr>
              <a:t>The apostles got into an argument about which one of them was the greatest. So Jesus told them:</a:t>
            </a:r>
          </a:p>
          <a:p>
            <a:pPr algn="l"/>
            <a:endParaRPr lang="en-GB" sz="3200" b="0" i="0" dirty="0">
              <a:solidFill>
                <a:srgbClr val="000000"/>
              </a:solidFill>
              <a:effectLst/>
            </a:endParaRPr>
          </a:p>
          <a:p>
            <a:pPr algn="l"/>
            <a:r>
              <a:rPr lang="en-GB" sz="3200" b="0" i="0" dirty="0">
                <a:solidFill>
                  <a:srgbClr val="000000"/>
                </a:solidFill>
                <a:effectLst/>
              </a:rPr>
              <a:t>“Foreign kings order their people around, and powerful rulers call themselves everyone’s friends. But don’t be like them. The most important one of you should be like the least important, and your leader should be like a servant. </a:t>
            </a:r>
          </a:p>
          <a:p>
            <a:pPr algn="l"/>
            <a:endParaRPr lang="en-GB" sz="3200" dirty="0">
              <a:solidFill>
                <a:srgbClr val="000000"/>
              </a:solidFill>
            </a:endParaRPr>
          </a:p>
          <a:p>
            <a:pPr algn="l"/>
            <a:r>
              <a:rPr lang="en-GB" sz="3200" b="0" i="0" dirty="0">
                <a:solidFill>
                  <a:srgbClr val="000000"/>
                </a:solidFill>
                <a:effectLst/>
              </a:rPr>
              <a:t>Who do people think is the greatest, a person who is served or one who serves? Isn’t it the one who is served? But I have been with you as a servant”.</a:t>
            </a:r>
          </a:p>
          <a:p>
            <a:pPr algn="l"/>
            <a:endParaRPr lang="en-GB" dirty="0"/>
          </a:p>
        </p:txBody>
      </p:sp>
    </p:spTree>
    <p:extLst>
      <p:ext uri="{BB962C8B-B14F-4D97-AF65-F5344CB8AC3E}">
        <p14:creationId xmlns:p14="http://schemas.microsoft.com/office/powerpoint/2010/main" val="2476487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2586" y="0"/>
            <a:ext cx="1934173" cy="6858000"/>
            <a:chOff x="0" y="0"/>
            <a:chExt cx="3868347" cy="13716000"/>
          </a:xfrm>
        </p:grpSpPr>
        <p:pic>
          <p:nvPicPr>
            <p:cNvPr id="3" name="Picture 3"/>
            <p:cNvPicPr>
              <a:picLocks noChangeAspect="1"/>
            </p:cNvPicPr>
            <p:nvPr/>
          </p:nvPicPr>
          <p:blipFill>
            <a:blip r:embed="rId2">
              <a:alphaModFix amt="50000"/>
            </a:blip>
            <a:srcRect l="19697" r="59150"/>
            <a:stretch>
              <a:fillRect/>
            </a:stretch>
          </p:blipFill>
          <p:spPr>
            <a:xfrm>
              <a:off x="0" y="0"/>
              <a:ext cx="3868347" cy="13716000"/>
            </a:xfrm>
            <a:prstGeom prst="rect">
              <a:avLst/>
            </a:prstGeom>
          </p:spPr>
        </p:pic>
      </p:grpSp>
      <p:grpSp>
        <p:nvGrpSpPr>
          <p:cNvPr id="4" name="Group 4"/>
          <p:cNvGrpSpPr/>
          <p:nvPr/>
        </p:nvGrpSpPr>
        <p:grpSpPr>
          <a:xfrm>
            <a:off x="1134419" y="129238"/>
            <a:ext cx="1270880" cy="1023166"/>
            <a:chOff x="0" y="0"/>
            <a:chExt cx="6368356" cy="5126990"/>
          </a:xfrm>
        </p:grpSpPr>
        <p:sp>
          <p:nvSpPr>
            <p:cNvPr id="5" name="Freeform 5"/>
            <p:cNvSpPr/>
            <p:nvPr/>
          </p:nvSpPr>
          <p:spPr>
            <a:xfrm>
              <a:off x="0" y="0"/>
              <a:ext cx="6368356" cy="5126990"/>
            </a:xfrm>
            <a:custGeom>
              <a:avLst/>
              <a:gdLst/>
              <a:ahLst/>
              <a:cxnLst/>
              <a:rect l="l" t="t" r="r" b="b"/>
              <a:pathLst>
                <a:path w="6368356" h="5126990">
                  <a:moveTo>
                    <a:pt x="3546416" y="0"/>
                  </a:moveTo>
                  <a:lnTo>
                    <a:pt x="0" y="0"/>
                  </a:lnTo>
                  <a:lnTo>
                    <a:pt x="2821940" y="2564130"/>
                  </a:lnTo>
                  <a:lnTo>
                    <a:pt x="0" y="5126990"/>
                  </a:lnTo>
                  <a:lnTo>
                    <a:pt x="3546416" y="5126990"/>
                  </a:lnTo>
                  <a:lnTo>
                    <a:pt x="6368356" y="2564130"/>
                  </a:lnTo>
                  <a:close/>
                </a:path>
              </a:pathLst>
            </a:custGeom>
            <a:solidFill>
              <a:srgbClr val="FFCC58"/>
            </a:solidFill>
          </p:spPr>
        </p:sp>
      </p:grpSp>
      <p:grpSp>
        <p:nvGrpSpPr>
          <p:cNvPr id="6" name="Group 6"/>
          <p:cNvGrpSpPr/>
          <p:nvPr/>
        </p:nvGrpSpPr>
        <p:grpSpPr>
          <a:xfrm>
            <a:off x="866645" y="1923318"/>
            <a:ext cx="674021" cy="539217"/>
            <a:chOff x="0" y="0"/>
            <a:chExt cx="6408833" cy="5126990"/>
          </a:xfrm>
        </p:grpSpPr>
        <p:sp>
          <p:nvSpPr>
            <p:cNvPr id="7" name="Freeform 7"/>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pic>
        <p:nvPicPr>
          <p:cNvPr id="8" name="Picture 8"/>
          <p:cNvPicPr>
            <a:picLocks noChangeAspect="1"/>
          </p:cNvPicPr>
          <p:nvPr/>
        </p:nvPicPr>
        <p:blipFill>
          <a:blip r:embed="rId3"/>
          <a:srcRect/>
          <a:stretch>
            <a:fillRect/>
          </a:stretch>
        </p:blipFill>
        <p:spPr>
          <a:xfrm>
            <a:off x="2405299" y="3275135"/>
            <a:ext cx="6074296" cy="2956229"/>
          </a:xfrm>
          <a:prstGeom prst="rect">
            <a:avLst/>
          </a:prstGeom>
        </p:spPr>
      </p:pic>
      <p:sp>
        <p:nvSpPr>
          <p:cNvPr id="9" name="TextBox 9"/>
          <p:cNvSpPr txBox="1"/>
          <p:nvPr/>
        </p:nvSpPr>
        <p:spPr>
          <a:xfrm>
            <a:off x="2096999" y="1000938"/>
            <a:ext cx="9729957" cy="5094856"/>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nSpc>
                <a:spcPct val="150000"/>
              </a:lnSpc>
            </a:pPr>
            <a:r>
              <a:rPr lang="en-US" sz="2800" b="1" spc="67" dirty="0">
                <a:solidFill>
                  <a:srgbClr val="4CB8B4"/>
                </a:solidFill>
                <a:latin typeface="Montserrat Semi-Bold" panose="020B0604020202020204" charset="0"/>
              </a:rPr>
              <a:t>1 The reading says that ‘The most important one of you should be like the least important, and your leader should be like a servant’. Do you agree? Why or why not?</a:t>
            </a:r>
          </a:p>
          <a:p>
            <a:pPr>
              <a:lnSpc>
                <a:spcPct val="150000"/>
              </a:lnSpc>
            </a:pPr>
            <a:endParaRPr lang="en-US" sz="2800" b="1" spc="67" dirty="0">
              <a:solidFill>
                <a:srgbClr val="4CB8B4"/>
              </a:solidFill>
              <a:latin typeface="Montserrat Semi-Bold" panose="020B0604020202020204" charset="0"/>
            </a:endParaRPr>
          </a:p>
          <a:p>
            <a:pPr>
              <a:lnSpc>
                <a:spcPct val="150000"/>
              </a:lnSpc>
            </a:pPr>
            <a:r>
              <a:rPr lang="en-US" sz="2800" b="1" spc="67" dirty="0">
                <a:solidFill>
                  <a:srgbClr val="4CB8B4"/>
                </a:solidFill>
                <a:latin typeface="Montserrat Light"/>
              </a:rPr>
              <a:t>2 </a:t>
            </a:r>
            <a:r>
              <a:rPr lang="en-US" sz="2800" b="1" spc="67" dirty="0">
                <a:solidFill>
                  <a:srgbClr val="4CB8B4"/>
                </a:solidFill>
                <a:latin typeface="Montserrat Semi-Bold" panose="020B0604020202020204" charset="0"/>
              </a:rPr>
              <a:t>Can you give an example of when you saw a leader serving others?</a:t>
            </a:r>
          </a:p>
          <a:p>
            <a:pPr>
              <a:lnSpc>
                <a:spcPts val="5039"/>
              </a:lnSpc>
            </a:pPr>
            <a:endParaRPr lang="en-US" sz="2800" b="1" spc="67" dirty="0">
              <a:solidFill>
                <a:srgbClr val="4CB8B4"/>
              </a:solidFill>
              <a:latin typeface="Montserrat Light"/>
            </a:endParaRPr>
          </a:p>
          <a:p>
            <a:pPr>
              <a:lnSpc>
                <a:spcPts val="5039"/>
              </a:lnSpc>
            </a:pPr>
            <a:r>
              <a:rPr lang="en-US" sz="2800" b="1" spc="67" dirty="0">
                <a:solidFill>
                  <a:srgbClr val="4CB8B4"/>
                </a:solidFill>
                <a:latin typeface="Montserrat Light"/>
              </a:rPr>
              <a:t>3 What qualities should a good leader have?</a:t>
            </a:r>
            <a:endParaRPr lang="en-GB" sz="2800" b="0" i="0" dirty="0">
              <a:solidFill>
                <a:srgbClr val="000000"/>
              </a:solidFill>
              <a:effectLst/>
            </a:endParaRPr>
          </a:p>
        </p:txBody>
      </p:sp>
      <p:grpSp>
        <p:nvGrpSpPr>
          <p:cNvPr id="10" name="Group 10"/>
          <p:cNvGrpSpPr/>
          <p:nvPr/>
        </p:nvGrpSpPr>
        <p:grpSpPr>
          <a:xfrm>
            <a:off x="778546" y="1368783"/>
            <a:ext cx="425109" cy="338155"/>
            <a:chOff x="0" y="0"/>
            <a:chExt cx="6346308" cy="5126990"/>
          </a:xfrm>
        </p:grpSpPr>
        <p:sp>
          <p:nvSpPr>
            <p:cNvPr id="11" name="Freeform 1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2" name="Group 12"/>
          <p:cNvGrpSpPr/>
          <p:nvPr/>
        </p:nvGrpSpPr>
        <p:grpSpPr>
          <a:xfrm>
            <a:off x="-644533" y="3709255"/>
            <a:ext cx="1422704" cy="1146657"/>
            <a:chOff x="0" y="0"/>
            <a:chExt cx="6361360" cy="5126990"/>
          </a:xfrm>
        </p:grpSpPr>
        <p:sp>
          <p:nvSpPr>
            <p:cNvPr id="13" name="Freeform 13"/>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grpSp>
        <p:nvGrpSpPr>
          <p:cNvPr id="14" name="Group 14"/>
          <p:cNvGrpSpPr/>
          <p:nvPr/>
        </p:nvGrpSpPr>
        <p:grpSpPr>
          <a:xfrm>
            <a:off x="441160" y="6151910"/>
            <a:ext cx="674021" cy="539217"/>
            <a:chOff x="0" y="0"/>
            <a:chExt cx="6408833" cy="5126990"/>
          </a:xfrm>
        </p:grpSpPr>
        <p:sp>
          <p:nvSpPr>
            <p:cNvPr id="15" name="Freeform 15"/>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6" name="Group 16"/>
          <p:cNvGrpSpPr/>
          <p:nvPr/>
        </p:nvGrpSpPr>
        <p:grpSpPr>
          <a:xfrm>
            <a:off x="11826956" y="5821354"/>
            <a:ext cx="425109" cy="338155"/>
            <a:chOff x="0" y="0"/>
            <a:chExt cx="6346308" cy="5126990"/>
          </a:xfrm>
        </p:grpSpPr>
        <p:sp>
          <p:nvSpPr>
            <p:cNvPr id="17" name="Freeform 17"/>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8" name="Group 18"/>
          <p:cNvGrpSpPr/>
          <p:nvPr/>
        </p:nvGrpSpPr>
        <p:grpSpPr>
          <a:xfrm>
            <a:off x="11650727" y="6421518"/>
            <a:ext cx="425109" cy="338155"/>
            <a:chOff x="0" y="0"/>
            <a:chExt cx="6346308" cy="5126990"/>
          </a:xfrm>
        </p:grpSpPr>
        <p:sp>
          <p:nvSpPr>
            <p:cNvPr id="19" name="Freeform 19"/>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20" name="Group 20"/>
          <p:cNvGrpSpPr/>
          <p:nvPr/>
        </p:nvGrpSpPr>
        <p:grpSpPr>
          <a:xfrm>
            <a:off x="969232" y="5489217"/>
            <a:ext cx="425109" cy="338155"/>
            <a:chOff x="0" y="0"/>
            <a:chExt cx="6346308" cy="5126990"/>
          </a:xfrm>
        </p:grpSpPr>
        <p:sp>
          <p:nvSpPr>
            <p:cNvPr id="21" name="Freeform 2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sp>
        <p:nvSpPr>
          <p:cNvPr id="22" name="TextBox 21">
            <a:extLst>
              <a:ext uri="{FF2B5EF4-FFF2-40B4-BE49-F238E27FC236}">
                <a16:creationId xmlns:a16="http://schemas.microsoft.com/office/drawing/2014/main" id="{651A4C6C-C6E3-48BC-A553-7A1E570D23B5}"/>
              </a:ext>
            </a:extLst>
          </p:cNvPr>
          <p:cNvSpPr txBox="1"/>
          <p:nvPr/>
        </p:nvSpPr>
        <p:spPr>
          <a:xfrm>
            <a:off x="3989538" y="190298"/>
            <a:ext cx="5237759" cy="646331"/>
          </a:xfrm>
          <a:prstGeom prst="rect">
            <a:avLst/>
          </a:prstGeom>
          <a:noFill/>
        </p:spPr>
        <p:txBody>
          <a:bodyPr wrap="square" rtlCol="0">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r>
              <a:rPr lang="en-GB" sz="3600" b="1" dirty="0">
                <a:solidFill>
                  <a:srgbClr val="009999"/>
                </a:solidFill>
                <a:latin typeface="Montserrat Light Bold" panose="020B0604020202020204" charset="0"/>
              </a:rPr>
              <a:t>Discussion Questions</a:t>
            </a:r>
          </a:p>
        </p:txBody>
      </p:sp>
    </p:spTree>
    <p:extLst>
      <p:ext uri="{BB962C8B-B14F-4D97-AF65-F5344CB8AC3E}">
        <p14:creationId xmlns:p14="http://schemas.microsoft.com/office/powerpoint/2010/main" val="1034163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C58"/>
        </a:solidFill>
        <a:effectLst/>
      </p:bgPr>
    </p:bg>
    <p:spTree>
      <p:nvGrpSpPr>
        <p:cNvPr id="1" name=""/>
        <p:cNvGrpSpPr/>
        <p:nvPr/>
      </p:nvGrpSpPr>
      <p:grpSpPr>
        <a:xfrm>
          <a:off x="0" y="0"/>
          <a:ext cx="0" cy="0"/>
          <a:chOff x="0" y="0"/>
          <a:chExt cx="0" cy="0"/>
        </a:xfrm>
      </p:grpSpPr>
      <p:grpSp>
        <p:nvGrpSpPr>
          <p:cNvPr id="3" name="Group 3"/>
          <p:cNvGrpSpPr/>
          <p:nvPr/>
        </p:nvGrpSpPr>
        <p:grpSpPr>
          <a:xfrm>
            <a:off x="948718" y="-908589"/>
            <a:ext cx="2008458" cy="1796396"/>
            <a:chOff x="0" y="0"/>
            <a:chExt cx="5732310" cy="5126990"/>
          </a:xfrm>
        </p:grpSpPr>
        <p:sp>
          <p:nvSpPr>
            <p:cNvPr id="4" name="Freeform 4"/>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2F2F2"/>
            </a:solidFill>
          </p:spPr>
        </p:sp>
      </p:grpSp>
      <p:grpSp>
        <p:nvGrpSpPr>
          <p:cNvPr id="5" name="Group 5"/>
          <p:cNvGrpSpPr/>
          <p:nvPr/>
        </p:nvGrpSpPr>
        <p:grpSpPr>
          <a:xfrm>
            <a:off x="77033" y="323922"/>
            <a:ext cx="785880" cy="706498"/>
            <a:chOff x="0" y="0"/>
            <a:chExt cx="5732310" cy="5126990"/>
          </a:xfrm>
        </p:grpSpPr>
        <p:sp>
          <p:nvSpPr>
            <p:cNvPr id="6" name="Freeform 6"/>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F7477"/>
            </a:solidFill>
          </p:spPr>
        </p:sp>
      </p:grpSp>
      <p:grpSp>
        <p:nvGrpSpPr>
          <p:cNvPr id="7" name="Group 7"/>
          <p:cNvGrpSpPr/>
          <p:nvPr/>
        </p:nvGrpSpPr>
        <p:grpSpPr>
          <a:xfrm>
            <a:off x="1250164" y="192348"/>
            <a:ext cx="533881" cy="484823"/>
            <a:chOff x="0" y="0"/>
            <a:chExt cx="5732310" cy="5126990"/>
          </a:xfrm>
        </p:grpSpPr>
        <p:sp>
          <p:nvSpPr>
            <p:cNvPr id="8" name="Freeform 8"/>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grpSp>
        <p:nvGrpSpPr>
          <p:cNvPr id="9" name="Group 9"/>
          <p:cNvGrpSpPr/>
          <p:nvPr/>
        </p:nvGrpSpPr>
        <p:grpSpPr>
          <a:xfrm>
            <a:off x="11506200" y="5914108"/>
            <a:ext cx="645231" cy="516185"/>
            <a:chOff x="0" y="0"/>
            <a:chExt cx="6408833" cy="5126990"/>
          </a:xfrm>
        </p:grpSpPr>
        <p:sp>
          <p:nvSpPr>
            <p:cNvPr id="10" name="Freeform 10"/>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1" name="Group 11"/>
          <p:cNvGrpSpPr/>
          <p:nvPr/>
        </p:nvGrpSpPr>
        <p:grpSpPr>
          <a:xfrm>
            <a:off x="1738995" y="108493"/>
            <a:ext cx="9202841" cy="808250"/>
            <a:chOff x="2705562" y="-4415502"/>
            <a:chExt cx="18405680" cy="1616500"/>
          </a:xfrm>
        </p:grpSpPr>
        <p:sp>
          <p:nvSpPr>
            <p:cNvPr id="12" name="TextBox 12"/>
            <p:cNvSpPr txBox="1"/>
            <p:nvPr/>
          </p:nvSpPr>
          <p:spPr>
            <a:xfrm>
              <a:off x="2705562" y="-4407688"/>
              <a:ext cx="10520613" cy="160868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72"/>
                </a:lnSpc>
              </a:pPr>
              <a:r>
                <a:rPr lang="en-US" sz="4448" b="1" spc="89" dirty="0">
                  <a:solidFill>
                    <a:srgbClr val="FF7477"/>
                  </a:solidFill>
                  <a:latin typeface="Montserrat Classic Bold"/>
                </a:rPr>
                <a:t>T</a:t>
              </a:r>
              <a:r>
                <a:rPr lang="en-US" sz="4448" b="1" spc="89" dirty="0">
                  <a:solidFill>
                    <a:srgbClr val="FF7477"/>
                  </a:solidFill>
                  <a:latin typeface="Montserrat Light Bold"/>
                </a:rPr>
                <a:t>he Good News</a:t>
              </a:r>
            </a:p>
          </p:txBody>
        </p:sp>
        <p:sp>
          <p:nvSpPr>
            <p:cNvPr id="13" name="TextBox 13"/>
            <p:cNvSpPr txBox="1"/>
            <p:nvPr/>
          </p:nvSpPr>
          <p:spPr>
            <a:xfrm>
              <a:off x="11505101" y="-4415502"/>
              <a:ext cx="9606141" cy="142859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345"/>
                </a:lnSpc>
              </a:pPr>
              <a:r>
                <a:rPr lang="en-US" sz="3200" b="1" spc="84" dirty="0">
                  <a:solidFill>
                    <a:srgbClr val="FFFFFF"/>
                  </a:solidFill>
                  <a:latin typeface="Montserrat Classic Bold"/>
                </a:rPr>
                <a:t>John 13:1-17</a:t>
              </a:r>
              <a:endParaRPr lang="en-US" sz="3200" b="1" spc="84" dirty="0">
                <a:solidFill>
                  <a:srgbClr val="FFFFFF"/>
                </a:solidFill>
                <a:latin typeface="Montserrat Light Bold"/>
              </a:endParaRPr>
            </a:p>
          </p:txBody>
        </p:sp>
      </p:grpSp>
      <p:sp>
        <p:nvSpPr>
          <p:cNvPr id="14" name="TextBox 13">
            <a:extLst>
              <a:ext uri="{FF2B5EF4-FFF2-40B4-BE49-F238E27FC236}">
                <a16:creationId xmlns:a16="http://schemas.microsoft.com/office/drawing/2014/main" id="{7694EB7F-A1D6-4F9B-85DB-72DE2DB1A654}"/>
              </a:ext>
            </a:extLst>
          </p:cNvPr>
          <p:cNvSpPr txBox="1"/>
          <p:nvPr/>
        </p:nvSpPr>
        <p:spPr>
          <a:xfrm>
            <a:off x="172741" y="1056412"/>
            <a:ext cx="12019259" cy="5801588"/>
          </a:xfrm>
          <a:prstGeom prst="rect">
            <a:avLst/>
          </a:prstGeom>
          <a:noFill/>
        </p:spPr>
        <p:txBody>
          <a:bodyPr wrap="square" rtlCol="0">
            <a:spAutoFit/>
          </a:bodyPr>
          <a:lstStyle/>
          <a:p>
            <a:pPr algn="l"/>
            <a:r>
              <a:rPr lang="en-GB" sz="2100" b="0" i="0" dirty="0">
                <a:solidFill>
                  <a:srgbClr val="000000"/>
                </a:solidFill>
                <a:effectLst/>
              </a:rPr>
              <a:t>Jesus knew that he had come from God and would go back to God. He also knew that the Father had given him complete power. So during the meal Jesus got up, removed his outer garment, and wrapped a towel around his waist. He put some water into a large bowl. Then he began washing his disciples' feet and drying them with the towel he was wearing.</a:t>
            </a:r>
          </a:p>
          <a:p>
            <a:pPr algn="l"/>
            <a:endParaRPr lang="en-GB" sz="2100" b="0" i="0" dirty="0">
              <a:solidFill>
                <a:srgbClr val="000000"/>
              </a:solidFill>
              <a:effectLst/>
            </a:endParaRPr>
          </a:p>
          <a:p>
            <a:pPr algn="l"/>
            <a:r>
              <a:rPr lang="en-GB" sz="2100" b="0" i="0" dirty="0">
                <a:solidFill>
                  <a:srgbClr val="000000"/>
                </a:solidFill>
                <a:effectLst/>
              </a:rPr>
              <a:t>But when he came to Simon Peter, that disciple asked, “Lord, are you going to wash my feet?” Jesus answered, “You don’t really know what I am doing, but later you will understand.” “You will never wash my feet!” Peter replied. “If I don’t wash you,” Jesus told him, “you don’t really belong to me.” Peter said, “Lord, then don’t wash just my feet. Wash my hands and my head.”</a:t>
            </a:r>
          </a:p>
          <a:p>
            <a:pPr algn="l"/>
            <a:endParaRPr lang="en-GB" sz="2100" b="0" i="0" dirty="0">
              <a:solidFill>
                <a:srgbClr val="000000"/>
              </a:solidFill>
              <a:effectLst/>
            </a:endParaRPr>
          </a:p>
          <a:p>
            <a:pPr algn="l"/>
            <a:r>
              <a:rPr lang="en-GB" sz="2100" b="0" i="0" dirty="0">
                <a:solidFill>
                  <a:srgbClr val="000000"/>
                </a:solidFill>
                <a:effectLst/>
              </a:rPr>
              <a:t>After Jesus had washed his disciples' feet and had put his outer garment back on, he sat down again. Then he said:</a:t>
            </a:r>
          </a:p>
          <a:p>
            <a:pPr algn="l"/>
            <a:r>
              <a:rPr lang="en-GB" sz="2100" b="0" i="0" dirty="0">
                <a:solidFill>
                  <a:srgbClr val="000000"/>
                </a:solidFill>
                <a:effectLst/>
              </a:rPr>
              <a:t>Do you understand what I have done? You call me your teacher and Lord, and you should, because that is who I am. And if your Lord and teacher has washed your feet, you should do the same for each other. I have set the example, and you should do for each other exactly what I have done for you. I tell you for certain that servants are not greater than their master, and messengers are not greater than the one who sent them. You know these things, and God will bless you, if you do them.</a:t>
            </a:r>
          </a:p>
          <a:p>
            <a:pPr algn="l"/>
            <a:endParaRPr lang="en-GB" sz="1400" dirty="0"/>
          </a:p>
        </p:txBody>
      </p:sp>
    </p:spTree>
    <p:extLst>
      <p:ext uri="{BB962C8B-B14F-4D97-AF65-F5344CB8AC3E}">
        <p14:creationId xmlns:p14="http://schemas.microsoft.com/office/powerpoint/2010/main" val="4188906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2586" y="0"/>
            <a:ext cx="1934173" cy="6858000"/>
            <a:chOff x="0" y="0"/>
            <a:chExt cx="3868347" cy="13716000"/>
          </a:xfrm>
        </p:grpSpPr>
        <p:pic>
          <p:nvPicPr>
            <p:cNvPr id="3" name="Picture 3"/>
            <p:cNvPicPr>
              <a:picLocks noChangeAspect="1"/>
            </p:cNvPicPr>
            <p:nvPr/>
          </p:nvPicPr>
          <p:blipFill>
            <a:blip r:embed="rId2">
              <a:alphaModFix amt="50000"/>
            </a:blip>
            <a:srcRect l="19697" r="59150"/>
            <a:stretch>
              <a:fillRect/>
            </a:stretch>
          </p:blipFill>
          <p:spPr>
            <a:xfrm>
              <a:off x="0" y="0"/>
              <a:ext cx="3868347" cy="13716000"/>
            </a:xfrm>
            <a:prstGeom prst="rect">
              <a:avLst/>
            </a:prstGeom>
          </p:spPr>
        </p:pic>
      </p:grpSp>
      <p:grpSp>
        <p:nvGrpSpPr>
          <p:cNvPr id="4" name="Group 4"/>
          <p:cNvGrpSpPr/>
          <p:nvPr/>
        </p:nvGrpSpPr>
        <p:grpSpPr>
          <a:xfrm>
            <a:off x="1134419" y="129238"/>
            <a:ext cx="1270880" cy="1023166"/>
            <a:chOff x="0" y="0"/>
            <a:chExt cx="6368356" cy="5126990"/>
          </a:xfrm>
        </p:grpSpPr>
        <p:sp>
          <p:nvSpPr>
            <p:cNvPr id="5" name="Freeform 5"/>
            <p:cNvSpPr/>
            <p:nvPr/>
          </p:nvSpPr>
          <p:spPr>
            <a:xfrm>
              <a:off x="0" y="0"/>
              <a:ext cx="6368356" cy="5126990"/>
            </a:xfrm>
            <a:custGeom>
              <a:avLst/>
              <a:gdLst/>
              <a:ahLst/>
              <a:cxnLst/>
              <a:rect l="l" t="t" r="r" b="b"/>
              <a:pathLst>
                <a:path w="6368356" h="5126990">
                  <a:moveTo>
                    <a:pt x="3546416" y="0"/>
                  </a:moveTo>
                  <a:lnTo>
                    <a:pt x="0" y="0"/>
                  </a:lnTo>
                  <a:lnTo>
                    <a:pt x="2821940" y="2564130"/>
                  </a:lnTo>
                  <a:lnTo>
                    <a:pt x="0" y="5126990"/>
                  </a:lnTo>
                  <a:lnTo>
                    <a:pt x="3546416" y="5126990"/>
                  </a:lnTo>
                  <a:lnTo>
                    <a:pt x="6368356" y="2564130"/>
                  </a:lnTo>
                  <a:close/>
                </a:path>
              </a:pathLst>
            </a:custGeom>
            <a:solidFill>
              <a:srgbClr val="FFCC58"/>
            </a:solidFill>
          </p:spPr>
        </p:sp>
      </p:grpSp>
      <p:grpSp>
        <p:nvGrpSpPr>
          <p:cNvPr id="6" name="Group 6"/>
          <p:cNvGrpSpPr/>
          <p:nvPr/>
        </p:nvGrpSpPr>
        <p:grpSpPr>
          <a:xfrm>
            <a:off x="866645" y="1923318"/>
            <a:ext cx="674021" cy="539217"/>
            <a:chOff x="0" y="0"/>
            <a:chExt cx="6408833" cy="5126990"/>
          </a:xfrm>
        </p:grpSpPr>
        <p:sp>
          <p:nvSpPr>
            <p:cNvPr id="7" name="Freeform 7"/>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pic>
        <p:nvPicPr>
          <p:cNvPr id="8" name="Picture 8"/>
          <p:cNvPicPr>
            <a:picLocks noChangeAspect="1"/>
          </p:cNvPicPr>
          <p:nvPr/>
        </p:nvPicPr>
        <p:blipFill>
          <a:blip r:embed="rId3"/>
          <a:srcRect/>
          <a:stretch>
            <a:fillRect/>
          </a:stretch>
        </p:blipFill>
        <p:spPr>
          <a:xfrm>
            <a:off x="2405299" y="3275135"/>
            <a:ext cx="6074296" cy="2956229"/>
          </a:xfrm>
          <a:prstGeom prst="rect">
            <a:avLst/>
          </a:prstGeom>
        </p:spPr>
      </p:pic>
      <p:sp>
        <p:nvSpPr>
          <p:cNvPr id="9" name="TextBox 9"/>
          <p:cNvSpPr txBox="1"/>
          <p:nvPr/>
        </p:nvSpPr>
        <p:spPr>
          <a:xfrm>
            <a:off x="2097000" y="1000938"/>
            <a:ext cx="9553728" cy="5720669"/>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nSpc>
                <a:spcPct val="150000"/>
              </a:lnSpc>
            </a:pPr>
            <a:r>
              <a:rPr lang="en-US" sz="2800" b="1" spc="67" dirty="0">
                <a:solidFill>
                  <a:srgbClr val="4CB8B4"/>
                </a:solidFill>
                <a:latin typeface="Montserrat Semi-Bold" panose="020B0604020202020204" charset="0"/>
              </a:rPr>
              <a:t>1 What is Jesus trying to teach us in this scene where he washes the feet of his disciples?</a:t>
            </a:r>
          </a:p>
          <a:p>
            <a:pPr>
              <a:lnSpc>
                <a:spcPct val="150000"/>
              </a:lnSpc>
            </a:pPr>
            <a:endParaRPr lang="en-US" sz="2800" b="1" spc="67" dirty="0">
              <a:solidFill>
                <a:srgbClr val="4CB8B4"/>
              </a:solidFill>
              <a:latin typeface="Montserrat Semi-Bold" panose="020B0604020202020204" charset="0"/>
            </a:endParaRPr>
          </a:p>
          <a:p>
            <a:pPr>
              <a:lnSpc>
                <a:spcPts val="5039"/>
              </a:lnSpc>
            </a:pPr>
            <a:r>
              <a:rPr lang="en-US" sz="2800" b="1" spc="67" dirty="0">
                <a:solidFill>
                  <a:srgbClr val="4CB8B4"/>
                </a:solidFill>
                <a:latin typeface="Montserrat Light"/>
              </a:rPr>
              <a:t>2 </a:t>
            </a:r>
            <a:r>
              <a:rPr lang="en-US" sz="2800" b="1" spc="67" dirty="0">
                <a:solidFill>
                  <a:srgbClr val="4CB8B4"/>
                </a:solidFill>
                <a:latin typeface="Montserrat Semi-Bold" panose="020B0604020202020204" charset="0"/>
              </a:rPr>
              <a:t>Does Jesus mean that we must actually wash someone’s feet? What is one way you could ‘wash another’s feet’?</a:t>
            </a:r>
            <a:endParaRPr lang="en-US" sz="2800" b="1" spc="67" dirty="0">
              <a:solidFill>
                <a:srgbClr val="4CB8B4"/>
              </a:solidFill>
              <a:latin typeface="Montserrat Light"/>
            </a:endParaRPr>
          </a:p>
          <a:p>
            <a:pPr>
              <a:lnSpc>
                <a:spcPts val="5039"/>
              </a:lnSpc>
            </a:pPr>
            <a:endParaRPr lang="en-US" sz="2800" b="1" spc="67" dirty="0">
              <a:solidFill>
                <a:srgbClr val="4CB8B4"/>
              </a:solidFill>
              <a:latin typeface="Montserrat Light"/>
            </a:endParaRPr>
          </a:p>
          <a:p>
            <a:pPr>
              <a:lnSpc>
                <a:spcPts val="5039"/>
              </a:lnSpc>
            </a:pPr>
            <a:r>
              <a:rPr lang="en-US" sz="2800" b="1" spc="67" dirty="0">
                <a:solidFill>
                  <a:srgbClr val="4CB8B4"/>
                </a:solidFill>
                <a:latin typeface="Montserrat Light"/>
              </a:rPr>
              <a:t>3 Jesus taught his disciples this lesson the night before he died. Why do you think it was that important to Jesus to show his disciples this?</a:t>
            </a:r>
          </a:p>
        </p:txBody>
      </p:sp>
      <p:grpSp>
        <p:nvGrpSpPr>
          <p:cNvPr id="10" name="Group 10"/>
          <p:cNvGrpSpPr/>
          <p:nvPr/>
        </p:nvGrpSpPr>
        <p:grpSpPr>
          <a:xfrm>
            <a:off x="778546" y="1368783"/>
            <a:ext cx="425109" cy="338155"/>
            <a:chOff x="0" y="0"/>
            <a:chExt cx="6346308" cy="5126990"/>
          </a:xfrm>
        </p:grpSpPr>
        <p:sp>
          <p:nvSpPr>
            <p:cNvPr id="11" name="Freeform 1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2" name="Group 12"/>
          <p:cNvGrpSpPr/>
          <p:nvPr/>
        </p:nvGrpSpPr>
        <p:grpSpPr>
          <a:xfrm>
            <a:off x="-644533" y="3709255"/>
            <a:ext cx="1422704" cy="1146657"/>
            <a:chOff x="0" y="0"/>
            <a:chExt cx="6361360" cy="5126990"/>
          </a:xfrm>
        </p:grpSpPr>
        <p:sp>
          <p:nvSpPr>
            <p:cNvPr id="13" name="Freeform 13"/>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grpSp>
        <p:nvGrpSpPr>
          <p:cNvPr id="14" name="Group 14"/>
          <p:cNvGrpSpPr/>
          <p:nvPr/>
        </p:nvGrpSpPr>
        <p:grpSpPr>
          <a:xfrm>
            <a:off x="441160" y="6151910"/>
            <a:ext cx="674021" cy="539217"/>
            <a:chOff x="0" y="0"/>
            <a:chExt cx="6408833" cy="5126990"/>
          </a:xfrm>
        </p:grpSpPr>
        <p:sp>
          <p:nvSpPr>
            <p:cNvPr id="15" name="Freeform 15"/>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6" name="Group 16"/>
          <p:cNvGrpSpPr/>
          <p:nvPr/>
        </p:nvGrpSpPr>
        <p:grpSpPr>
          <a:xfrm>
            <a:off x="11826956" y="5821354"/>
            <a:ext cx="425109" cy="338155"/>
            <a:chOff x="0" y="0"/>
            <a:chExt cx="6346308" cy="5126990"/>
          </a:xfrm>
        </p:grpSpPr>
        <p:sp>
          <p:nvSpPr>
            <p:cNvPr id="17" name="Freeform 17"/>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8" name="Group 18"/>
          <p:cNvGrpSpPr/>
          <p:nvPr/>
        </p:nvGrpSpPr>
        <p:grpSpPr>
          <a:xfrm>
            <a:off x="11650727" y="6421518"/>
            <a:ext cx="425109" cy="338155"/>
            <a:chOff x="0" y="0"/>
            <a:chExt cx="6346308" cy="5126990"/>
          </a:xfrm>
        </p:grpSpPr>
        <p:sp>
          <p:nvSpPr>
            <p:cNvPr id="19" name="Freeform 19"/>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20" name="Group 20"/>
          <p:cNvGrpSpPr/>
          <p:nvPr/>
        </p:nvGrpSpPr>
        <p:grpSpPr>
          <a:xfrm>
            <a:off x="969232" y="5489217"/>
            <a:ext cx="425109" cy="338155"/>
            <a:chOff x="0" y="0"/>
            <a:chExt cx="6346308" cy="5126990"/>
          </a:xfrm>
        </p:grpSpPr>
        <p:sp>
          <p:nvSpPr>
            <p:cNvPr id="21" name="Freeform 2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sp>
        <p:nvSpPr>
          <p:cNvPr id="22" name="TextBox 21">
            <a:extLst>
              <a:ext uri="{FF2B5EF4-FFF2-40B4-BE49-F238E27FC236}">
                <a16:creationId xmlns:a16="http://schemas.microsoft.com/office/drawing/2014/main" id="{651A4C6C-C6E3-48BC-A553-7A1E570D23B5}"/>
              </a:ext>
            </a:extLst>
          </p:cNvPr>
          <p:cNvSpPr txBox="1"/>
          <p:nvPr/>
        </p:nvSpPr>
        <p:spPr>
          <a:xfrm>
            <a:off x="3989538" y="190298"/>
            <a:ext cx="5237759" cy="646331"/>
          </a:xfrm>
          <a:prstGeom prst="rect">
            <a:avLst/>
          </a:prstGeom>
          <a:noFill/>
        </p:spPr>
        <p:txBody>
          <a:bodyPr wrap="square" rtlCol="0">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r>
              <a:rPr lang="en-GB" sz="3600" b="1" dirty="0">
                <a:solidFill>
                  <a:srgbClr val="009999"/>
                </a:solidFill>
                <a:latin typeface="Montserrat Light Bold" panose="020B0604020202020204" charset="0"/>
              </a:rPr>
              <a:t>Discussion Questions</a:t>
            </a:r>
          </a:p>
        </p:txBody>
      </p:sp>
    </p:spTree>
    <p:extLst>
      <p:ext uri="{BB962C8B-B14F-4D97-AF65-F5344CB8AC3E}">
        <p14:creationId xmlns:p14="http://schemas.microsoft.com/office/powerpoint/2010/main" val="1155066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CC58"/>
        </a:solidFill>
        <a:effectLst/>
      </p:bgPr>
    </p:bg>
    <p:spTree>
      <p:nvGrpSpPr>
        <p:cNvPr id="1" name=""/>
        <p:cNvGrpSpPr/>
        <p:nvPr/>
      </p:nvGrpSpPr>
      <p:grpSpPr>
        <a:xfrm>
          <a:off x="0" y="0"/>
          <a:ext cx="0" cy="0"/>
          <a:chOff x="0" y="0"/>
          <a:chExt cx="0" cy="0"/>
        </a:xfrm>
      </p:grpSpPr>
      <p:grpSp>
        <p:nvGrpSpPr>
          <p:cNvPr id="3" name="Group 3"/>
          <p:cNvGrpSpPr/>
          <p:nvPr/>
        </p:nvGrpSpPr>
        <p:grpSpPr>
          <a:xfrm>
            <a:off x="882988" y="-677944"/>
            <a:ext cx="2008458" cy="1796396"/>
            <a:chOff x="0" y="0"/>
            <a:chExt cx="5732310" cy="5126990"/>
          </a:xfrm>
        </p:grpSpPr>
        <p:sp>
          <p:nvSpPr>
            <p:cNvPr id="4" name="Freeform 4"/>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2F2F2"/>
            </a:solidFill>
          </p:spPr>
        </p:sp>
      </p:grpSp>
      <p:grpSp>
        <p:nvGrpSpPr>
          <p:cNvPr id="5" name="Group 5"/>
          <p:cNvGrpSpPr/>
          <p:nvPr/>
        </p:nvGrpSpPr>
        <p:grpSpPr>
          <a:xfrm>
            <a:off x="312476" y="1119239"/>
            <a:ext cx="785880" cy="706498"/>
            <a:chOff x="0" y="0"/>
            <a:chExt cx="5732310" cy="5126990"/>
          </a:xfrm>
        </p:grpSpPr>
        <p:sp>
          <p:nvSpPr>
            <p:cNvPr id="6" name="Freeform 6"/>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F7477"/>
            </a:solidFill>
          </p:spPr>
        </p:sp>
      </p:grpSp>
      <p:grpSp>
        <p:nvGrpSpPr>
          <p:cNvPr id="7" name="Group 7"/>
          <p:cNvGrpSpPr/>
          <p:nvPr/>
        </p:nvGrpSpPr>
        <p:grpSpPr>
          <a:xfrm>
            <a:off x="2734523" y="588034"/>
            <a:ext cx="533881" cy="479719"/>
            <a:chOff x="0" y="0"/>
            <a:chExt cx="5732310" cy="5126990"/>
          </a:xfrm>
        </p:grpSpPr>
        <p:sp>
          <p:nvSpPr>
            <p:cNvPr id="8" name="Freeform 8"/>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grpSp>
        <p:nvGrpSpPr>
          <p:cNvPr id="9" name="Group 9"/>
          <p:cNvGrpSpPr/>
          <p:nvPr/>
        </p:nvGrpSpPr>
        <p:grpSpPr>
          <a:xfrm>
            <a:off x="11506200" y="5914108"/>
            <a:ext cx="645231" cy="516185"/>
            <a:chOff x="0" y="0"/>
            <a:chExt cx="6408833" cy="5126990"/>
          </a:xfrm>
        </p:grpSpPr>
        <p:sp>
          <p:nvSpPr>
            <p:cNvPr id="10" name="Freeform 10"/>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1" name="Group 11"/>
          <p:cNvGrpSpPr/>
          <p:nvPr/>
        </p:nvGrpSpPr>
        <p:grpSpPr>
          <a:xfrm>
            <a:off x="2575944" y="76078"/>
            <a:ext cx="7301424" cy="1352086"/>
            <a:chOff x="4469024" y="-4224154"/>
            <a:chExt cx="14602847" cy="2704172"/>
          </a:xfrm>
        </p:grpSpPr>
        <p:sp>
          <p:nvSpPr>
            <p:cNvPr id="12" name="TextBox 12"/>
            <p:cNvSpPr txBox="1"/>
            <p:nvPr/>
          </p:nvSpPr>
          <p:spPr>
            <a:xfrm>
              <a:off x="6464420" y="-4224154"/>
              <a:ext cx="10520613" cy="160868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72"/>
                </a:lnSpc>
              </a:pPr>
              <a:r>
                <a:rPr lang="en-US" sz="4448" spc="89" dirty="0">
                  <a:solidFill>
                    <a:srgbClr val="FF7477"/>
                  </a:solidFill>
                  <a:latin typeface="Montserrat Classic Bold"/>
                </a:rPr>
                <a:t>T</a:t>
              </a:r>
              <a:r>
                <a:rPr lang="en-US" sz="4448" spc="89" dirty="0">
                  <a:solidFill>
                    <a:srgbClr val="FF7477"/>
                  </a:solidFill>
                  <a:latin typeface="Montserrat Light Bold"/>
                </a:rPr>
                <a:t>he Church Story</a:t>
              </a:r>
            </a:p>
          </p:txBody>
        </p:sp>
        <p:sp>
          <p:nvSpPr>
            <p:cNvPr id="13" name="TextBox 13"/>
            <p:cNvSpPr txBox="1"/>
            <p:nvPr/>
          </p:nvSpPr>
          <p:spPr>
            <a:xfrm>
              <a:off x="4469024" y="-3018214"/>
              <a:ext cx="14602847" cy="1498232"/>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345"/>
                </a:lnSpc>
              </a:pPr>
              <a:r>
                <a:rPr lang="en-US" sz="4230" spc="84" dirty="0">
                  <a:solidFill>
                    <a:srgbClr val="FFFFFF"/>
                  </a:solidFill>
                  <a:latin typeface="Montserrat Classic Bold"/>
                </a:rPr>
                <a:t>Blessed Carlo </a:t>
              </a:r>
              <a:r>
                <a:rPr lang="en-US" sz="4230" spc="84" dirty="0" err="1">
                  <a:solidFill>
                    <a:srgbClr val="FFFFFF"/>
                  </a:solidFill>
                  <a:latin typeface="Montserrat Classic Bold"/>
                </a:rPr>
                <a:t>Acutis</a:t>
              </a:r>
              <a:endParaRPr lang="en-US" sz="4230" spc="84" dirty="0">
                <a:solidFill>
                  <a:srgbClr val="FFFFFF"/>
                </a:solidFill>
                <a:latin typeface="Montserrat Light Bold"/>
              </a:endParaRPr>
            </a:p>
          </p:txBody>
        </p:sp>
      </p:grpSp>
      <p:pic>
        <p:nvPicPr>
          <p:cNvPr id="14" name="Online Media 13" title="The Life of Blessed Carlo Acutis">
            <a:hlinkClick r:id="" action="ppaction://media"/>
            <a:extLst>
              <a:ext uri="{FF2B5EF4-FFF2-40B4-BE49-F238E27FC236}">
                <a16:creationId xmlns:a16="http://schemas.microsoft.com/office/drawing/2014/main" id="{F536F1AF-C5B3-48EB-857D-F9548059DB7B}"/>
              </a:ext>
            </a:extLst>
          </p:cNvPr>
          <p:cNvPicPr>
            <a:picLocks noRot="1" noChangeAspect="1"/>
          </p:cNvPicPr>
          <p:nvPr>
            <a:videoFile r:link="rId1"/>
          </p:nvPr>
        </p:nvPicPr>
        <p:blipFill>
          <a:blip r:embed="rId3"/>
          <a:stretch>
            <a:fillRect/>
          </a:stretch>
        </p:blipFill>
        <p:spPr>
          <a:xfrm>
            <a:off x="1887217" y="1670723"/>
            <a:ext cx="8903970" cy="5008483"/>
          </a:xfrm>
          <a:prstGeom prst="rect">
            <a:avLst/>
          </a:prstGeom>
        </p:spPr>
      </p:pic>
    </p:spTree>
    <p:extLst>
      <p:ext uri="{BB962C8B-B14F-4D97-AF65-F5344CB8AC3E}">
        <p14:creationId xmlns:p14="http://schemas.microsoft.com/office/powerpoint/2010/main" val="2156571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4"/>
                </p:tgtEl>
              </p:cMediaNode>
            </p:video>
            <p:seq concurrent="1" nextAc="seek">
              <p:cTn id="8" restart="whenNotActive" fill="hold" evtFilter="cancelBubble" nodeType="interactiveSeq">
                <p:stCondLst>
                  <p:cond evt="onClick" delay="0">
                    <p:tgtEl>
                      <p:spTgt spid="1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4"/>
                                        </p:tgtEl>
                                      </p:cBhvr>
                                    </p:cmd>
                                  </p:childTnLst>
                                </p:cTn>
                              </p:par>
                            </p:childTnLst>
                          </p:cTn>
                        </p:par>
                      </p:childTnLst>
                    </p:cTn>
                  </p:par>
                </p:childTnLst>
              </p:cTn>
              <p:nextCondLst>
                <p:cond evt="onClick" delay="0">
                  <p:tgtEl>
                    <p:spTgt spid="14"/>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2586" y="0"/>
            <a:ext cx="1934173" cy="6858000"/>
            <a:chOff x="0" y="0"/>
            <a:chExt cx="3868347" cy="13716000"/>
          </a:xfrm>
        </p:grpSpPr>
        <p:pic>
          <p:nvPicPr>
            <p:cNvPr id="3" name="Picture 3"/>
            <p:cNvPicPr>
              <a:picLocks noChangeAspect="1"/>
            </p:cNvPicPr>
            <p:nvPr/>
          </p:nvPicPr>
          <p:blipFill>
            <a:blip r:embed="rId2">
              <a:alphaModFix amt="50000"/>
            </a:blip>
            <a:srcRect l="19697" r="59150"/>
            <a:stretch>
              <a:fillRect/>
            </a:stretch>
          </p:blipFill>
          <p:spPr>
            <a:xfrm>
              <a:off x="0" y="0"/>
              <a:ext cx="3868347" cy="13716000"/>
            </a:xfrm>
            <a:prstGeom prst="rect">
              <a:avLst/>
            </a:prstGeom>
          </p:spPr>
        </p:pic>
      </p:grpSp>
      <p:grpSp>
        <p:nvGrpSpPr>
          <p:cNvPr id="4" name="Group 4"/>
          <p:cNvGrpSpPr/>
          <p:nvPr/>
        </p:nvGrpSpPr>
        <p:grpSpPr>
          <a:xfrm>
            <a:off x="1134419" y="129238"/>
            <a:ext cx="1270880" cy="1023166"/>
            <a:chOff x="0" y="0"/>
            <a:chExt cx="6368356" cy="5126990"/>
          </a:xfrm>
        </p:grpSpPr>
        <p:sp>
          <p:nvSpPr>
            <p:cNvPr id="5" name="Freeform 5"/>
            <p:cNvSpPr/>
            <p:nvPr/>
          </p:nvSpPr>
          <p:spPr>
            <a:xfrm>
              <a:off x="0" y="0"/>
              <a:ext cx="6368356" cy="5126990"/>
            </a:xfrm>
            <a:custGeom>
              <a:avLst/>
              <a:gdLst/>
              <a:ahLst/>
              <a:cxnLst/>
              <a:rect l="l" t="t" r="r" b="b"/>
              <a:pathLst>
                <a:path w="6368356" h="5126990">
                  <a:moveTo>
                    <a:pt x="3546416" y="0"/>
                  </a:moveTo>
                  <a:lnTo>
                    <a:pt x="0" y="0"/>
                  </a:lnTo>
                  <a:lnTo>
                    <a:pt x="2821940" y="2564130"/>
                  </a:lnTo>
                  <a:lnTo>
                    <a:pt x="0" y="5126990"/>
                  </a:lnTo>
                  <a:lnTo>
                    <a:pt x="3546416" y="5126990"/>
                  </a:lnTo>
                  <a:lnTo>
                    <a:pt x="6368356" y="2564130"/>
                  </a:lnTo>
                  <a:close/>
                </a:path>
              </a:pathLst>
            </a:custGeom>
            <a:solidFill>
              <a:srgbClr val="FFCC58"/>
            </a:solidFill>
          </p:spPr>
        </p:sp>
      </p:grpSp>
      <p:grpSp>
        <p:nvGrpSpPr>
          <p:cNvPr id="6" name="Group 6"/>
          <p:cNvGrpSpPr/>
          <p:nvPr/>
        </p:nvGrpSpPr>
        <p:grpSpPr>
          <a:xfrm>
            <a:off x="866645" y="1923318"/>
            <a:ext cx="674021" cy="539217"/>
            <a:chOff x="0" y="0"/>
            <a:chExt cx="6408833" cy="5126990"/>
          </a:xfrm>
        </p:grpSpPr>
        <p:sp>
          <p:nvSpPr>
            <p:cNvPr id="7" name="Freeform 7"/>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pic>
        <p:nvPicPr>
          <p:cNvPr id="8" name="Picture 8"/>
          <p:cNvPicPr>
            <a:picLocks noChangeAspect="1"/>
          </p:cNvPicPr>
          <p:nvPr/>
        </p:nvPicPr>
        <p:blipFill>
          <a:blip r:embed="rId3"/>
          <a:srcRect/>
          <a:stretch>
            <a:fillRect/>
          </a:stretch>
        </p:blipFill>
        <p:spPr>
          <a:xfrm>
            <a:off x="2405299" y="3275135"/>
            <a:ext cx="6074296" cy="2956229"/>
          </a:xfrm>
          <a:prstGeom prst="rect">
            <a:avLst/>
          </a:prstGeom>
        </p:spPr>
      </p:pic>
      <p:sp>
        <p:nvSpPr>
          <p:cNvPr id="9" name="TextBox 9"/>
          <p:cNvSpPr txBox="1"/>
          <p:nvPr/>
        </p:nvSpPr>
        <p:spPr>
          <a:xfrm>
            <a:off x="2025006" y="1025541"/>
            <a:ext cx="10021915" cy="5386090"/>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l"/>
            <a:r>
              <a:rPr lang="en-GB" sz="2500" b="1" i="0" u="none" strike="noStrike" spc="67" baseline="0" dirty="0">
                <a:solidFill>
                  <a:srgbClr val="009999"/>
                </a:solidFill>
              </a:rPr>
              <a:t>In your journals, title a page ‘Carlo </a:t>
            </a:r>
            <a:r>
              <a:rPr lang="en-GB" sz="2500" b="1" i="0" u="none" strike="noStrike" spc="67" baseline="0" dirty="0" err="1">
                <a:solidFill>
                  <a:srgbClr val="009999"/>
                </a:solidFill>
              </a:rPr>
              <a:t>Acutis</a:t>
            </a:r>
            <a:r>
              <a:rPr lang="en-GB" sz="2500" b="1" i="0" u="none" strike="noStrike" spc="67" baseline="0" dirty="0">
                <a:solidFill>
                  <a:srgbClr val="009999"/>
                </a:solidFill>
              </a:rPr>
              <a:t>, young leader in the Church’.</a:t>
            </a:r>
          </a:p>
          <a:p>
            <a:pPr algn="l"/>
            <a:endParaRPr lang="en-GB" sz="2500" b="1" spc="67" dirty="0">
              <a:solidFill>
                <a:srgbClr val="009999"/>
              </a:solidFill>
            </a:endParaRPr>
          </a:p>
          <a:p>
            <a:pPr marL="457200" indent="-457200" algn="l">
              <a:buAutoNum type="arabicParenR"/>
            </a:pPr>
            <a:r>
              <a:rPr lang="en-GB" sz="2500" b="1" i="0" u="none" strike="noStrike" spc="67" baseline="0" dirty="0">
                <a:solidFill>
                  <a:srgbClr val="009999"/>
                </a:solidFill>
              </a:rPr>
              <a:t>You will research the life of Carlo for yourself and list 3 ways that he modelled being a leader</a:t>
            </a:r>
            <a:r>
              <a:rPr lang="en-GB" sz="2500" b="1" spc="67" dirty="0">
                <a:solidFill>
                  <a:srgbClr val="009999"/>
                </a:solidFill>
              </a:rPr>
              <a:t>. Be sure to give </a:t>
            </a:r>
            <a:r>
              <a:rPr lang="en-GB" sz="2500" b="1" i="0" u="none" strike="noStrike" spc="67" baseline="0" dirty="0">
                <a:solidFill>
                  <a:srgbClr val="009999"/>
                </a:solidFill>
              </a:rPr>
              <a:t>examples</a:t>
            </a:r>
            <a:r>
              <a:rPr lang="en-GB" sz="2500" b="1" spc="67" dirty="0">
                <a:solidFill>
                  <a:srgbClr val="009999"/>
                </a:solidFill>
              </a:rPr>
              <a:t> of how he did this.</a:t>
            </a:r>
            <a:r>
              <a:rPr lang="en-GB" sz="2500" b="1" i="0" u="none" strike="noStrike" spc="67" baseline="0" dirty="0">
                <a:solidFill>
                  <a:srgbClr val="009999"/>
                </a:solidFill>
              </a:rPr>
              <a:t> </a:t>
            </a:r>
            <a:endParaRPr lang="en-GB" sz="2500" b="1" spc="67" dirty="0">
              <a:solidFill>
                <a:srgbClr val="009999"/>
              </a:solidFill>
            </a:endParaRPr>
          </a:p>
          <a:p>
            <a:pPr marL="457200" indent="-457200" algn="l">
              <a:buAutoNum type="arabicParenR"/>
            </a:pPr>
            <a:endParaRPr lang="en-GB" sz="2500" b="1" spc="67" dirty="0">
              <a:solidFill>
                <a:srgbClr val="009999"/>
              </a:solidFill>
            </a:endParaRPr>
          </a:p>
          <a:p>
            <a:pPr marL="457200" indent="-457200" algn="l">
              <a:buAutoNum type="arabicParenR"/>
            </a:pPr>
            <a:r>
              <a:rPr lang="en-GB" sz="2500" b="1" spc="67" dirty="0">
                <a:solidFill>
                  <a:srgbClr val="009999"/>
                </a:solidFill>
              </a:rPr>
              <a:t>Think of one way that you can be a leader in your school or at home. Describe what you will do and how you will do it.</a:t>
            </a:r>
          </a:p>
          <a:p>
            <a:pPr marL="457200" indent="-457200" algn="l">
              <a:buAutoNum type="arabicParenR"/>
            </a:pPr>
            <a:endParaRPr lang="en-GB" sz="2500" b="1" spc="67" dirty="0">
              <a:solidFill>
                <a:srgbClr val="009999"/>
              </a:solidFill>
            </a:endParaRPr>
          </a:p>
          <a:p>
            <a:pPr marL="457200" indent="-457200" algn="l">
              <a:buAutoNum type="arabicParenR"/>
            </a:pPr>
            <a:r>
              <a:rPr lang="en-GB" sz="2500" b="1" spc="67" dirty="0">
                <a:solidFill>
                  <a:srgbClr val="009999"/>
                </a:solidFill>
              </a:rPr>
              <a:t>Think of one way that you have been a leader in school or at home. Describe what you did.</a:t>
            </a:r>
          </a:p>
          <a:p>
            <a:pPr marL="457200" indent="-457200" algn="l">
              <a:buAutoNum type="arabicParenR"/>
            </a:pPr>
            <a:endParaRPr lang="en-GB" sz="2500" b="1" spc="67" dirty="0">
              <a:solidFill>
                <a:srgbClr val="009999"/>
              </a:solidFill>
            </a:endParaRPr>
          </a:p>
          <a:p>
            <a:pPr marL="457200" indent="-457200" algn="l">
              <a:buAutoNum type="arabicParenR"/>
            </a:pPr>
            <a:r>
              <a:rPr lang="en-GB" sz="2500" b="1" spc="67" dirty="0">
                <a:solidFill>
                  <a:srgbClr val="009999"/>
                </a:solidFill>
              </a:rPr>
              <a:t>Think of one person you know who set an example for you as a leader. Describe what they did to show you this.</a:t>
            </a:r>
            <a:endParaRPr lang="en-US" sz="2500" b="1" spc="67" dirty="0">
              <a:solidFill>
                <a:srgbClr val="009999"/>
              </a:solidFill>
            </a:endParaRPr>
          </a:p>
        </p:txBody>
      </p:sp>
      <p:grpSp>
        <p:nvGrpSpPr>
          <p:cNvPr id="10" name="Group 10"/>
          <p:cNvGrpSpPr/>
          <p:nvPr/>
        </p:nvGrpSpPr>
        <p:grpSpPr>
          <a:xfrm>
            <a:off x="605891" y="485791"/>
            <a:ext cx="425109" cy="338155"/>
            <a:chOff x="0" y="0"/>
            <a:chExt cx="6346308" cy="5126990"/>
          </a:xfrm>
        </p:grpSpPr>
        <p:sp>
          <p:nvSpPr>
            <p:cNvPr id="11" name="Freeform 1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2" name="Group 12"/>
          <p:cNvGrpSpPr/>
          <p:nvPr/>
        </p:nvGrpSpPr>
        <p:grpSpPr>
          <a:xfrm>
            <a:off x="-644533" y="3709255"/>
            <a:ext cx="1422704" cy="1146657"/>
            <a:chOff x="0" y="0"/>
            <a:chExt cx="6361360" cy="5126990"/>
          </a:xfrm>
        </p:grpSpPr>
        <p:sp>
          <p:nvSpPr>
            <p:cNvPr id="13" name="Freeform 13"/>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grpSp>
        <p:nvGrpSpPr>
          <p:cNvPr id="14" name="Group 14"/>
          <p:cNvGrpSpPr/>
          <p:nvPr/>
        </p:nvGrpSpPr>
        <p:grpSpPr>
          <a:xfrm>
            <a:off x="885507" y="6192495"/>
            <a:ext cx="674021" cy="539217"/>
            <a:chOff x="0" y="0"/>
            <a:chExt cx="6408833" cy="5126990"/>
          </a:xfrm>
        </p:grpSpPr>
        <p:sp>
          <p:nvSpPr>
            <p:cNvPr id="15" name="Freeform 15"/>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6" name="Group 16"/>
          <p:cNvGrpSpPr/>
          <p:nvPr/>
        </p:nvGrpSpPr>
        <p:grpSpPr>
          <a:xfrm>
            <a:off x="1134419" y="3709255"/>
            <a:ext cx="425109" cy="338155"/>
            <a:chOff x="0" y="0"/>
            <a:chExt cx="6346308" cy="5126990"/>
          </a:xfrm>
        </p:grpSpPr>
        <p:sp>
          <p:nvSpPr>
            <p:cNvPr id="17" name="Freeform 17"/>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8" name="Group 18"/>
          <p:cNvGrpSpPr/>
          <p:nvPr/>
        </p:nvGrpSpPr>
        <p:grpSpPr>
          <a:xfrm>
            <a:off x="11399446" y="121602"/>
            <a:ext cx="425109" cy="338155"/>
            <a:chOff x="0" y="0"/>
            <a:chExt cx="6346308" cy="5126990"/>
          </a:xfrm>
        </p:grpSpPr>
        <p:sp>
          <p:nvSpPr>
            <p:cNvPr id="19" name="Freeform 19"/>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20" name="Group 20"/>
          <p:cNvGrpSpPr/>
          <p:nvPr/>
        </p:nvGrpSpPr>
        <p:grpSpPr>
          <a:xfrm>
            <a:off x="318632" y="4849788"/>
            <a:ext cx="425109" cy="338155"/>
            <a:chOff x="0" y="0"/>
            <a:chExt cx="6346308" cy="5126990"/>
          </a:xfrm>
        </p:grpSpPr>
        <p:sp>
          <p:nvSpPr>
            <p:cNvPr id="21" name="Freeform 2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sp>
        <p:nvSpPr>
          <p:cNvPr id="22" name="TextBox 21">
            <a:extLst>
              <a:ext uri="{FF2B5EF4-FFF2-40B4-BE49-F238E27FC236}">
                <a16:creationId xmlns:a16="http://schemas.microsoft.com/office/drawing/2014/main" id="{651A4C6C-C6E3-48BC-A553-7A1E570D23B5}"/>
              </a:ext>
            </a:extLst>
          </p:cNvPr>
          <p:cNvSpPr txBox="1"/>
          <p:nvPr/>
        </p:nvSpPr>
        <p:spPr>
          <a:xfrm>
            <a:off x="5075388" y="317655"/>
            <a:ext cx="5623092" cy="707886"/>
          </a:xfrm>
          <a:prstGeom prst="rect">
            <a:avLst/>
          </a:prstGeom>
          <a:noFill/>
        </p:spPr>
        <p:txBody>
          <a:bodyPr wrap="square" rtlCol="0">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r>
              <a:rPr lang="en-GB" sz="4000" b="1" dirty="0">
                <a:solidFill>
                  <a:srgbClr val="FFC000"/>
                </a:solidFill>
                <a:latin typeface="Montserrat Light Bold" panose="020B0604020202020204" charset="0"/>
              </a:rPr>
              <a:t>Personal Story</a:t>
            </a:r>
          </a:p>
        </p:txBody>
      </p:sp>
    </p:spTree>
    <p:extLst>
      <p:ext uri="{BB962C8B-B14F-4D97-AF65-F5344CB8AC3E}">
        <p14:creationId xmlns:p14="http://schemas.microsoft.com/office/powerpoint/2010/main" val="663205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CB8B4"/>
        </a:solidFill>
        <a:effectLst/>
      </p:bgPr>
    </p:bg>
    <p:spTree>
      <p:nvGrpSpPr>
        <p:cNvPr id="1" name=""/>
        <p:cNvGrpSpPr/>
        <p:nvPr/>
      </p:nvGrpSpPr>
      <p:grpSpPr>
        <a:xfrm>
          <a:off x="0" y="0"/>
          <a:ext cx="0" cy="0"/>
          <a:chOff x="0" y="0"/>
          <a:chExt cx="0" cy="0"/>
        </a:xfrm>
      </p:grpSpPr>
      <p:grpSp>
        <p:nvGrpSpPr>
          <p:cNvPr id="3" name="Group 3"/>
          <p:cNvGrpSpPr/>
          <p:nvPr/>
        </p:nvGrpSpPr>
        <p:grpSpPr>
          <a:xfrm>
            <a:off x="408834" y="-50298"/>
            <a:ext cx="1462873" cy="1181124"/>
            <a:chOff x="0" y="0"/>
            <a:chExt cx="6350000" cy="5126990"/>
          </a:xfrm>
        </p:grpSpPr>
        <p:sp>
          <p:nvSpPr>
            <p:cNvPr id="4" name="Freeform 4"/>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FFFF"/>
            </a:solidFill>
          </p:spPr>
        </p:sp>
      </p:grpSp>
      <p:sp>
        <p:nvSpPr>
          <p:cNvPr id="5" name="TextBox 5"/>
          <p:cNvSpPr txBox="1"/>
          <p:nvPr/>
        </p:nvSpPr>
        <p:spPr>
          <a:xfrm>
            <a:off x="1892066" y="0"/>
            <a:ext cx="8498929" cy="73988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26"/>
              </a:lnSpc>
              <a:spcBef>
                <a:spcPct val="0"/>
              </a:spcBef>
            </a:pPr>
            <a:r>
              <a:rPr lang="en-US" sz="3600" dirty="0">
                <a:solidFill>
                  <a:srgbClr val="FFFFFF"/>
                </a:solidFill>
                <a:latin typeface="Montserrat Semi-Bold"/>
              </a:rPr>
              <a:t>Faith in Action Closing Liturgy</a:t>
            </a:r>
          </a:p>
        </p:txBody>
      </p:sp>
      <p:grpSp>
        <p:nvGrpSpPr>
          <p:cNvPr id="6" name="Group 6"/>
          <p:cNvGrpSpPr/>
          <p:nvPr/>
        </p:nvGrpSpPr>
        <p:grpSpPr>
          <a:xfrm>
            <a:off x="-198231" y="746287"/>
            <a:ext cx="815151" cy="658153"/>
            <a:chOff x="0" y="0"/>
            <a:chExt cx="6350000" cy="5126990"/>
          </a:xfrm>
        </p:grpSpPr>
        <p:sp>
          <p:nvSpPr>
            <p:cNvPr id="7" name="Freeform 7"/>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8" name="Group 8"/>
          <p:cNvGrpSpPr/>
          <p:nvPr/>
        </p:nvGrpSpPr>
        <p:grpSpPr>
          <a:xfrm>
            <a:off x="685800" y="1465869"/>
            <a:ext cx="340225" cy="274698"/>
            <a:chOff x="0" y="0"/>
            <a:chExt cx="6350000" cy="5126990"/>
          </a:xfrm>
        </p:grpSpPr>
        <p:sp>
          <p:nvSpPr>
            <p:cNvPr id="9" name="Freeform 9"/>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10" name="Group 10"/>
          <p:cNvGrpSpPr/>
          <p:nvPr/>
        </p:nvGrpSpPr>
        <p:grpSpPr>
          <a:xfrm>
            <a:off x="1237302" y="608938"/>
            <a:ext cx="1061346" cy="856931"/>
            <a:chOff x="0" y="0"/>
            <a:chExt cx="6350000" cy="5126990"/>
          </a:xfrm>
        </p:grpSpPr>
        <p:sp>
          <p:nvSpPr>
            <p:cNvPr id="11" name="Freeform 11"/>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CC58"/>
            </a:solidFill>
          </p:spPr>
        </p:sp>
      </p:grpSp>
      <p:sp>
        <p:nvSpPr>
          <p:cNvPr id="13" name="TextBox 12">
            <a:extLst>
              <a:ext uri="{FF2B5EF4-FFF2-40B4-BE49-F238E27FC236}">
                <a16:creationId xmlns:a16="http://schemas.microsoft.com/office/drawing/2014/main" id="{C8A579D4-FE20-422A-A314-FF988462008C}"/>
              </a:ext>
            </a:extLst>
          </p:cNvPr>
          <p:cNvSpPr txBox="1"/>
          <p:nvPr/>
        </p:nvSpPr>
        <p:spPr>
          <a:xfrm>
            <a:off x="3520167" y="818388"/>
            <a:ext cx="5151667" cy="1400383"/>
          </a:xfrm>
          <a:prstGeom prst="rect">
            <a:avLst/>
          </a:prstGeom>
          <a:noFill/>
        </p:spPr>
        <p:txBody>
          <a:bodyPr wrap="none" rtlCol="0">
            <a:spAutoFit/>
          </a:bodyPr>
          <a:lstStyle/>
          <a:p>
            <a:pPr algn="ctr"/>
            <a:r>
              <a:rPr lang="en-GB" sz="3200" b="1" dirty="0">
                <a:solidFill>
                  <a:schemeClr val="bg1"/>
                </a:solidFill>
              </a:rPr>
              <a:t>Before our final prayer:</a:t>
            </a:r>
          </a:p>
          <a:p>
            <a:pPr algn="ctr"/>
            <a:endParaRPr lang="en-GB" sz="1100" dirty="0">
              <a:solidFill>
                <a:schemeClr val="bg1"/>
              </a:solidFill>
            </a:endParaRPr>
          </a:p>
          <a:p>
            <a:pPr algn="ctr"/>
            <a:r>
              <a:rPr lang="en-GB" sz="3200" dirty="0">
                <a:solidFill>
                  <a:schemeClr val="bg1"/>
                </a:solidFill>
              </a:rPr>
              <a:t>Slow your breathing and relax</a:t>
            </a:r>
          </a:p>
          <a:p>
            <a:pPr algn="ctr"/>
            <a:endParaRPr lang="en-GB" sz="1000" dirty="0">
              <a:solidFill>
                <a:schemeClr val="bg1"/>
              </a:solidFill>
            </a:endParaRPr>
          </a:p>
        </p:txBody>
      </p:sp>
      <p:pic>
        <p:nvPicPr>
          <p:cNvPr id="2" name="Online Media 1" title="Some guitar relaxing (2 minutes relaxing guitar music with beautiful nature pictures)">
            <a:hlinkClick r:id="" action="ppaction://media"/>
            <a:extLst>
              <a:ext uri="{FF2B5EF4-FFF2-40B4-BE49-F238E27FC236}">
                <a16:creationId xmlns:a16="http://schemas.microsoft.com/office/drawing/2014/main" id="{E0BA054A-88DC-4EE4-9982-7AE81E326BDF}"/>
              </a:ext>
            </a:extLst>
          </p:cNvPr>
          <p:cNvPicPr>
            <a:picLocks noRot="1" noChangeAspect="1"/>
          </p:cNvPicPr>
          <p:nvPr>
            <a:videoFile r:link="rId1"/>
          </p:nvPr>
        </p:nvPicPr>
        <p:blipFill>
          <a:blip r:embed="rId3"/>
          <a:stretch>
            <a:fillRect/>
          </a:stretch>
        </p:blipFill>
        <p:spPr>
          <a:xfrm>
            <a:off x="2298648" y="2118093"/>
            <a:ext cx="7634022" cy="4294137"/>
          </a:xfrm>
          <a:prstGeom prst="rect">
            <a:avLst/>
          </a:prstGeom>
        </p:spPr>
      </p:pic>
    </p:spTree>
    <p:extLst>
      <p:ext uri="{BB962C8B-B14F-4D97-AF65-F5344CB8AC3E}">
        <p14:creationId xmlns:p14="http://schemas.microsoft.com/office/powerpoint/2010/main" val="351360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6872055F5C855448FCD14E8E58885B9" ma:contentTypeVersion="16" ma:contentTypeDescription="Create a new document." ma:contentTypeScope="" ma:versionID="3da90444a553ab6922e48f09f4cd4f86">
  <xsd:schema xmlns:xsd="http://www.w3.org/2001/XMLSchema" xmlns:xs="http://www.w3.org/2001/XMLSchema" xmlns:p="http://schemas.microsoft.com/office/2006/metadata/properties" xmlns:ns2="c84c125b-b306-4971-93e8-3321679e4ad2" xmlns:ns3="5ccac9e0-9e4c-4a67-979c-7d1d52992d79" targetNamespace="http://schemas.microsoft.com/office/2006/metadata/properties" ma:root="true" ma:fieldsID="d737fee9b37dfeb317f4137703ccfc28" ns2:_="" ns3:_="">
    <xsd:import namespace="c84c125b-b306-4971-93e8-3321679e4ad2"/>
    <xsd:import namespace="5ccac9e0-9e4c-4a67-979c-7d1d52992d7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c125b-b306-4971-93e8-3321679e4a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d1c524a-41e7-4087-b5c8-ec839512547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ccac9e0-9e4c-4a67-979c-7d1d52992d7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55e22ce-6bb3-4229-9968-e86d28e6eb21}" ma:internalName="TaxCatchAll" ma:showField="CatchAllData" ma:web="5ccac9e0-9e4c-4a67-979c-7d1d52992d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5ccac9e0-9e4c-4a67-979c-7d1d52992d79" xsi:nil="true"/>
    <lcf76f155ced4ddcb4097134ff3c332f xmlns="c84c125b-b306-4971-93e8-3321679e4ad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D497E4A-0D2D-4281-BDE8-47205FC10A50}">
  <ds:schemaRefs>
    <ds:schemaRef ds:uri="http://schemas.microsoft.com/sharepoint/v3/contenttype/forms"/>
  </ds:schemaRefs>
</ds:datastoreItem>
</file>

<file path=customXml/itemProps2.xml><?xml version="1.0" encoding="utf-8"?>
<ds:datastoreItem xmlns:ds="http://schemas.openxmlformats.org/officeDocument/2006/customXml" ds:itemID="{2A759C14-E24F-4716-BCF9-1CB6871A6C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c125b-b306-4971-93e8-3321679e4ad2"/>
    <ds:schemaRef ds:uri="5ccac9e0-9e4c-4a67-979c-7d1d52992d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3EF8207-2940-4D63-860F-52FA89178AAE}">
  <ds:schemaRefs>
    <ds:schemaRef ds:uri="http://schemas.microsoft.com/office/2006/metadata/properties"/>
    <ds:schemaRef ds:uri="http://schemas.microsoft.com/office/infopath/2007/PartnerControls"/>
    <ds:schemaRef ds:uri="5ccac9e0-9e4c-4a67-979c-7d1d52992d79"/>
    <ds:schemaRef ds:uri="c84c125b-b306-4971-93e8-3321679e4ad2"/>
  </ds:schemaRefs>
</ds:datastoreItem>
</file>

<file path=docProps/app.xml><?xml version="1.0" encoding="utf-8"?>
<Properties xmlns="http://schemas.openxmlformats.org/officeDocument/2006/extended-properties" xmlns:vt="http://schemas.openxmlformats.org/officeDocument/2006/docPropsVTypes">
  <TotalTime>2895</TotalTime>
  <Words>1090</Words>
  <Application>Microsoft Office PowerPoint</Application>
  <PresentationFormat>Widescreen</PresentationFormat>
  <Paragraphs>74</Paragraphs>
  <Slides>10</Slides>
  <Notes>0</Notes>
  <HiddenSlides>0</HiddenSlides>
  <MMClips>2</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Montserrat</vt:lpstr>
      <vt:lpstr>Montserrat Classic Bold</vt:lpstr>
      <vt:lpstr>Montserrat Light</vt:lpstr>
      <vt:lpstr>Montserrat Light Bold</vt:lpstr>
      <vt:lpstr>Montserrat Semi-Bold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Martinez</dc:creator>
  <cp:lastModifiedBy>Ashleigh Adonis</cp:lastModifiedBy>
  <cp:revision>16</cp:revision>
  <dcterms:created xsi:type="dcterms:W3CDTF">2020-11-23T13:29:27Z</dcterms:created>
  <dcterms:modified xsi:type="dcterms:W3CDTF">2023-05-16T09:56:36Z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0x010100C6872055F5C855448FCD14E8E58885B9</vt:lpwstr>
  </property>
  <property fmtid="{D5CDD505-2E9C-101B-9397-08002B2CF9AE}" pid="3" name="MediaServiceImageTags">
    <vt:lpwstr/>
  </property>
</Properties>
</file>