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59" r:id="rId7"/>
    <p:sldId id="260" r:id="rId8"/>
    <p:sldId id="261" r:id="rId9"/>
    <p:sldId id="262" r:id="rId10"/>
    <p:sldId id="263" r:id="rId11"/>
    <p:sldId id="264" r:id="rId12"/>
    <p:sldId id="265" r:id="rId13"/>
    <p:sldId id="266"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99"/>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hleigh Adonis" userId="bb05d841-68b5-463e-8757-553bf308d500" providerId="ADAL" clId="{FAEAD011-7782-434E-8E01-8D7DDDBFAD1D}"/>
    <pc:docChg chg="modSld">
      <pc:chgData name="Ashleigh Adonis" userId="bb05d841-68b5-463e-8757-553bf308d500" providerId="ADAL" clId="{FAEAD011-7782-434E-8E01-8D7DDDBFAD1D}" dt="2023-05-16T09:59:20.023" v="7" actId="1076"/>
      <pc:docMkLst>
        <pc:docMk/>
      </pc:docMkLst>
      <pc:sldChg chg="modSp mod">
        <pc:chgData name="Ashleigh Adonis" userId="bb05d841-68b5-463e-8757-553bf308d500" providerId="ADAL" clId="{FAEAD011-7782-434E-8E01-8D7DDDBFAD1D}" dt="2023-05-16T09:58:14.072" v="2" actId="1076"/>
        <pc:sldMkLst>
          <pc:docMk/>
          <pc:sldMk cId="3250326761" sldId="258"/>
        </pc:sldMkLst>
        <pc:spChg chg="mod">
          <ac:chgData name="Ashleigh Adonis" userId="bb05d841-68b5-463e-8757-553bf308d500" providerId="ADAL" clId="{FAEAD011-7782-434E-8E01-8D7DDDBFAD1D}" dt="2023-05-16T09:58:11.279" v="1" actId="1076"/>
          <ac:spMkLst>
            <pc:docMk/>
            <pc:sldMk cId="3250326761" sldId="258"/>
            <ac:spMk id="2" creationId="{00000000-0000-0000-0000-000000000000}"/>
          </ac:spMkLst>
        </pc:spChg>
        <pc:spChg chg="mod">
          <ac:chgData name="Ashleigh Adonis" userId="bb05d841-68b5-463e-8757-553bf308d500" providerId="ADAL" clId="{FAEAD011-7782-434E-8E01-8D7DDDBFAD1D}" dt="2023-05-16T09:58:14.072" v="2" actId="1076"/>
          <ac:spMkLst>
            <pc:docMk/>
            <pc:sldMk cId="3250326761" sldId="258"/>
            <ac:spMk id="5" creationId="{00000000-0000-0000-0000-000000000000}"/>
          </ac:spMkLst>
        </pc:spChg>
      </pc:sldChg>
      <pc:sldChg chg="modSp mod">
        <pc:chgData name="Ashleigh Adonis" userId="bb05d841-68b5-463e-8757-553bf308d500" providerId="ADAL" clId="{FAEAD011-7782-434E-8E01-8D7DDDBFAD1D}" dt="2023-05-16T09:59:20.023" v="7" actId="1076"/>
        <pc:sldMkLst>
          <pc:docMk/>
          <pc:sldMk cId="1596383839" sldId="261"/>
        </pc:sldMkLst>
        <pc:spChg chg="mod">
          <ac:chgData name="Ashleigh Adonis" userId="bb05d841-68b5-463e-8757-553bf308d500" providerId="ADAL" clId="{FAEAD011-7782-434E-8E01-8D7DDDBFAD1D}" dt="2023-05-16T09:59:20.023" v="7" actId="1076"/>
          <ac:spMkLst>
            <pc:docMk/>
            <pc:sldMk cId="1596383839" sldId="261"/>
            <ac:spMk id="13" creationId="{00000000-0000-0000-0000-000000000000}"/>
          </ac:spMkLst>
        </pc:spChg>
        <pc:grpChg chg="mod">
          <ac:chgData name="Ashleigh Adonis" userId="bb05d841-68b5-463e-8757-553bf308d500" providerId="ADAL" clId="{FAEAD011-7782-434E-8E01-8D7DDDBFAD1D}" dt="2023-05-16T09:59:15.145" v="6" actId="1076"/>
          <ac:grpSpMkLst>
            <pc:docMk/>
            <pc:sldMk cId="1596383839" sldId="261"/>
            <ac:grpSpMk id="11" creationId="{00000000-0000-0000-0000-000000000000}"/>
          </ac:grpSpMkLst>
        </pc:grpChg>
      </pc:sldChg>
      <pc:sldChg chg="modSp mod">
        <pc:chgData name="Ashleigh Adonis" userId="bb05d841-68b5-463e-8757-553bf308d500" providerId="ADAL" clId="{FAEAD011-7782-434E-8E01-8D7DDDBFAD1D}" dt="2023-05-16T09:58:50.487" v="4" actId="1076"/>
        <pc:sldMkLst>
          <pc:docMk/>
          <pc:sldMk cId="663205884" sldId="264"/>
        </pc:sldMkLst>
        <pc:spChg chg="mod">
          <ac:chgData name="Ashleigh Adonis" userId="bb05d841-68b5-463e-8757-553bf308d500" providerId="ADAL" clId="{FAEAD011-7782-434E-8E01-8D7DDDBFAD1D}" dt="2023-05-16T09:58:46.360" v="3" actId="1076"/>
          <ac:spMkLst>
            <pc:docMk/>
            <pc:sldMk cId="663205884" sldId="264"/>
            <ac:spMk id="9" creationId="{00000000-0000-0000-0000-000000000000}"/>
          </ac:spMkLst>
        </pc:spChg>
        <pc:spChg chg="mod">
          <ac:chgData name="Ashleigh Adonis" userId="bb05d841-68b5-463e-8757-553bf308d500" providerId="ADAL" clId="{FAEAD011-7782-434E-8E01-8D7DDDBFAD1D}" dt="2023-05-16T09:58:50.487" v="4" actId="1076"/>
          <ac:spMkLst>
            <pc:docMk/>
            <pc:sldMk cId="663205884" sldId="264"/>
            <ac:spMk id="22" creationId="{651A4C6C-C6E3-48BC-A553-7A1E570D23B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pPr/>
              <a:t>5/16/2023</a:t>
            </a:fld>
            <a:endParaRPr lang="en-US"/>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5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1.xml"/><Relationship Id="rId1" Type="http://schemas.openxmlformats.org/officeDocument/2006/relationships/video" Target="https://www.youtube.com/embed/c5VfsjkC73c?feature=oembed"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1.xml"/><Relationship Id="rId1" Type="http://schemas.openxmlformats.org/officeDocument/2006/relationships/video" Target="https://www.youtube.com/embed/4_n6dCIfkFg?feature=oembed"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15831" y="117746"/>
            <a:ext cx="8169861" cy="6127395"/>
          </a:xfrm>
          <a:prstGeom prst="rect">
            <a:avLst/>
          </a:prstGeom>
          <a:solidFill>
            <a:srgbClr val="FFFFFF"/>
          </a:solidFill>
        </p:spPr>
      </p:sp>
      <p:grpSp>
        <p:nvGrpSpPr>
          <p:cNvPr id="3" name="Group 3"/>
          <p:cNvGrpSpPr/>
          <p:nvPr/>
        </p:nvGrpSpPr>
        <p:grpSpPr>
          <a:xfrm rot="-5400000">
            <a:off x="-225095" y="4218857"/>
            <a:ext cx="2312648" cy="1868346"/>
            <a:chOff x="0" y="0"/>
            <a:chExt cx="6346308" cy="5126990"/>
          </a:xfrm>
        </p:grpSpPr>
        <p:sp>
          <p:nvSpPr>
            <p:cNvPr id="4" name="Freeform 4"/>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5" name="Group 5"/>
          <p:cNvGrpSpPr/>
          <p:nvPr/>
        </p:nvGrpSpPr>
        <p:grpSpPr>
          <a:xfrm rot="-5400000">
            <a:off x="688123" y="5230270"/>
            <a:ext cx="2312648" cy="1868346"/>
            <a:chOff x="0" y="0"/>
            <a:chExt cx="6346308" cy="5126990"/>
          </a:xfrm>
        </p:grpSpPr>
        <p:sp>
          <p:nvSpPr>
            <p:cNvPr id="6" name="Freeform 6"/>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4CB8B4"/>
            </a:solidFill>
          </p:spPr>
        </p:sp>
      </p:grpSp>
      <p:grpSp>
        <p:nvGrpSpPr>
          <p:cNvPr id="7" name="Group 7"/>
          <p:cNvGrpSpPr/>
          <p:nvPr/>
        </p:nvGrpSpPr>
        <p:grpSpPr>
          <a:xfrm rot="-5400000">
            <a:off x="1812461" y="3801526"/>
            <a:ext cx="1469768" cy="1180444"/>
            <a:chOff x="0" y="0"/>
            <a:chExt cx="6383700" cy="5126990"/>
          </a:xfrm>
        </p:grpSpPr>
        <p:sp>
          <p:nvSpPr>
            <p:cNvPr id="8" name="Freeform 8"/>
            <p:cNvSpPr/>
            <p:nvPr/>
          </p:nvSpPr>
          <p:spPr>
            <a:xfrm>
              <a:off x="0" y="0"/>
              <a:ext cx="6383700" cy="5126990"/>
            </a:xfrm>
            <a:custGeom>
              <a:avLst/>
              <a:gdLst/>
              <a:ahLst/>
              <a:cxnLst/>
              <a:rect l="l" t="t" r="r" b="b"/>
              <a:pathLst>
                <a:path w="6383700" h="5126990">
                  <a:moveTo>
                    <a:pt x="3561760" y="0"/>
                  </a:moveTo>
                  <a:lnTo>
                    <a:pt x="0" y="0"/>
                  </a:lnTo>
                  <a:lnTo>
                    <a:pt x="2821940" y="2564130"/>
                  </a:lnTo>
                  <a:lnTo>
                    <a:pt x="0" y="5126990"/>
                  </a:lnTo>
                  <a:lnTo>
                    <a:pt x="3561760" y="5126990"/>
                  </a:lnTo>
                  <a:lnTo>
                    <a:pt x="6383700" y="2564130"/>
                  </a:lnTo>
                  <a:close/>
                </a:path>
              </a:pathLst>
            </a:custGeom>
            <a:solidFill>
              <a:srgbClr val="FF7477"/>
            </a:solidFill>
          </p:spPr>
        </p:sp>
      </p:grpSp>
      <p:grpSp>
        <p:nvGrpSpPr>
          <p:cNvPr id="9" name="Group 9"/>
          <p:cNvGrpSpPr/>
          <p:nvPr/>
        </p:nvGrpSpPr>
        <p:grpSpPr>
          <a:xfrm rot="-5400000">
            <a:off x="2499829" y="3114159"/>
            <a:ext cx="598379" cy="475983"/>
            <a:chOff x="0" y="0"/>
            <a:chExt cx="6346308" cy="5126990"/>
          </a:xfrm>
        </p:grpSpPr>
        <p:sp>
          <p:nvSpPr>
            <p:cNvPr id="10" name="Freeform 10"/>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11" name="Group 11"/>
          <p:cNvGrpSpPr/>
          <p:nvPr/>
        </p:nvGrpSpPr>
        <p:grpSpPr>
          <a:xfrm rot="-5400000">
            <a:off x="810867" y="2839211"/>
            <a:ext cx="1271139" cy="1024500"/>
            <a:chOff x="0" y="0"/>
            <a:chExt cx="6361360" cy="5126990"/>
          </a:xfrm>
        </p:grpSpPr>
        <p:sp>
          <p:nvSpPr>
            <p:cNvPr id="12" name="Freeform 12"/>
            <p:cNvSpPr/>
            <p:nvPr/>
          </p:nvSpPr>
          <p:spPr>
            <a:xfrm>
              <a:off x="0" y="0"/>
              <a:ext cx="6361360" cy="5126990"/>
            </a:xfrm>
            <a:custGeom>
              <a:avLst/>
              <a:gdLst/>
              <a:ahLst/>
              <a:cxnLst/>
              <a:rect l="l" t="t" r="r" b="b"/>
              <a:pathLst>
                <a:path w="6361360" h="5126990">
                  <a:moveTo>
                    <a:pt x="3539420" y="0"/>
                  </a:moveTo>
                  <a:lnTo>
                    <a:pt x="0" y="0"/>
                  </a:lnTo>
                  <a:lnTo>
                    <a:pt x="2821940" y="2564130"/>
                  </a:lnTo>
                  <a:lnTo>
                    <a:pt x="0" y="5126990"/>
                  </a:lnTo>
                  <a:lnTo>
                    <a:pt x="3539420" y="5126990"/>
                  </a:lnTo>
                  <a:lnTo>
                    <a:pt x="6361360" y="2564130"/>
                  </a:lnTo>
                  <a:close/>
                </a:path>
              </a:pathLst>
            </a:custGeom>
            <a:solidFill>
              <a:srgbClr val="4CB8B4"/>
            </a:solidFill>
          </p:spPr>
        </p:sp>
      </p:grpSp>
      <p:grpSp>
        <p:nvGrpSpPr>
          <p:cNvPr id="13" name="Group 13"/>
          <p:cNvGrpSpPr/>
          <p:nvPr/>
        </p:nvGrpSpPr>
        <p:grpSpPr>
          <a:xfrm rot="-5400000">
            <a:off x="-166177" y="1106062"/>
            <a:ext cx="1779421" cy="1431490"/>
            <a:chOff x="0" y="0"/>
            <a:chExt cx="6373228" cy="5126990"/>
          </a:xfrm>
        </p:grpSpPr>
        <p:sp>
          <p:nvSpPr>
            <p:cNvPr id="14" name="Freeform 14"/>
            <p:cNvSpPr/>
            <p:nvPr/>
          </p:nvSpPr>
          <p:spPr>
            <a:xfrm>
              <a:off x="0" y="0"/>
              <a:ext cx="6373228" cy="5126990"/>
            </a:xfrm>
            <a:custGeom>
              <a:avLst/>
              <a:gdLst/>
              <a:ahLst/>
              <a:cxnLst/>
              <a:rect l="l" t="t" r="r" b="b"/>
              <a:pathLst>
                <a:path w="6373228" h="5126990">
                  <a:moveTo>
                    <a:pt x="3551288" y="0"/>
                  </a:moveTo>
                  <a:lnTo>
                    <a:pt x="0" y="0"/>
                  </a:lnTo>
                  <a:lnTo>
                    <a:pt x="2821940" y="2564130"/>
                  </a:lnTo>
                  <a:lnTo>
                    <a:pt x="0" y="5126990"/>
                  </a:lnTo>
                  <a:lnTo>
                    <a:pt x="3551288" y="5126990"/>
                  </a:lnTo>
                  <a:lnTo>
                    <a:pt x="6373228" y="2564130"/>
                  </a:lnTo>
                  <a:close/>
                </a:path>
              </a:pathLst>
            </a:custGeom>
            <a:solidFill>
              <a:srgbClr val="FF7477"/>
            </a:solidFill>
          </p:spPr>
        </p:sp>
      </p:grpSp>
      <p:grpSp>
        <p:nvGrpSpPr>
          <p:cNvPr id="15" name="Group 15"/>
          <p:cNvGrpSpPr/>
          <p:nvPr/>
        </p:nvGrpSpPr>
        <p:grpSpPr>
          <a:xfrm rot="-5400000">
            <a:off x="1195232" y="-358454"/>
            <a:ext cx="2349121" cy="1868346"/>
            <a:chOff x="0" y="0"/>
            <a:chExt cx="6446395" cy="5126990"/>
          </a:xfrm>
        </p:grpSpPr>
        <p:sp>
          <p:nvSpPr>
            <p:cNvPr id="16" name="Freeform 16"/>
            <p:cNvSpPr/>
            <p:nvPr/>
          </p:nvSpPr>
          <p:spPr>
            <a:xfrm>
              <a:off x="0" y="0"/>
              <a:ext cx="6446395" cy="5126990"/>
            </a:xfrm>
            <a:custGeom>
              <a:avLst/>
              <a:gdLst/>
              <a:ahLst/>
              <a:cxnLst/>
              <a:rect l="l" t="t" r="r" b="b"/>
              <a:pathLst>
                <a:path w="6446395" h="5126990">
                  <a:moveTo>
                    <a:pt x="3624454" y="0"/>
                  </a:moveTo>
                  <a:lnTo>
                    <a:pt x="0" y="0"/>
                  </a:lnTo>
                  <a:lnTo>
                    <a:pt x="2821940" y="2564130"/>
                  </a:lnTo>
                  <a:lnTo>
                    <a:pt x="0" y="5126990"/>
                  </a:lnTo>
                  <a:lnTo>
                    <a:pt x="3624454" y="5126990"/>
                  </a:lnTo>
                  <a:lnTo>
                    <a:pt x="6446395" y="2564130"/>
                  </a:lnTo>
                  <a:close/>
                </a:path>
              </a:pathLst>
            </a:custGeom>
            <a:solidFill>
              <a:srgbClr val="FFCC58"/>
            </a:solidFill>
          </p:spPr>
        </p:sp>
      </p:grpSp>
      <p:grpSp>
        <p:nvGrpSpPr>
          <p:cNvPr id="17" name="Group 17"/>
          <p:cNvGrpSpPr/>
          <p:nvPr/>
        </p:nvGrpSpPr>
        <p:grpSpPr>
          <a:xfrm rot="-5400000">
            <a:off x="2180694" y="855663"/>
            <a:ext cx="1271139" cy="1024500"/>
            <a:chOff x="0" y="0"/>
            <a:chExt cx="6361360" cy="5126990"/>
          </a:xfrm>
        </p:grpSpPr>
        <p:sp>
          <p:nvSpPr>
            <p:cNvPr id="18" name="Freeform 18"/>
            <p:cNvSpPr/>
            <p:nvPr/>
          </p:nvSpPr>
          <p:spPr>
            <a:xfrm>
              <a:off x="0" y="0"/>
              <a:ext cx="6361360" cy="5126990"/>
            </a:xfrm>
            <a:custGeom>
              <a:avLst/>
              <a:gdLst/>
              <a:ahLst/>
              <a:cxnLst/>
              <a:rect l="l" t="t" r="r" b="b"/>
              <a:pathLst>
                <a:path w="6361360" h="5126990">
                  <a:moveTo>
                    <a:pt x="3539420" y="0"/>
                  </a:moveTo>
                  <a:lnTo>
                    <a:pt x="0" y="0"/>
                  </a:lnTo>
                  <a:lnTo>
                    <a:pt x="2821940" y="2564130"/>
                  </a:lnTo>
                  <a:lnTo>
                    <a:pt x="0" y="5126990"/>
                  </a:lnTo>
                  <a:lnTo>
                    <a:pt x="3539420" y="5126990"/>
                  </a:lnTo>
                  <a:lnTo>
                    <a:pt x="6361360" y="2564130"/>
                  </a:lnTo>
                  <a:close/>
                </a:path>
              </a:pathLst>
            </a:custGeom>
            <a:solidFill>
              <a:srgbClr val="4CB8B4"/>
            </a:solidFill>
          </p:spPr>
        </p:sp>
      </p:grpSp>
      <p:pic>
        <p:nvPicPr>
          <p:cNvPr id="19" name="Picture 19"/>
          <p:cNvPicPr>
            <a:picLocks noChangeAspect="1"/>
          </p:cNvPicPr>
          <p:nvPr/>
        </p:nvPicPr>
        <p:blipFill>
          <a:blip r:embed="rId2"/>
          <a:srcRect r="20473" b="34496"/>
          <a:stretch>
            <a:fillRect/>
          </a:stretch>
        </p:blipFill>
        <p:spPr>
          <a:xfrm>
            <a:off x="4411748" y="5725575"/>
            <a:ext cx="2186365" cy="827410"/>
          </a:xfrm>
          <a:prstGeom prst="rect">
            <a:avLst/>
          </a:prstGeom>
        </p:spPr>
      </p:pic>
      <p:sp>
        <p:nvSpPr>
          <p:cNvPr id="20" name="TextBox 20"/>
          <p:cNvSpPr txBox="1"/>
          <p:nvPr/>
        </p:nvSpPr>
        <p:spPr>
          <a:xfrm>
            <a:off x="4320640" y="1440068"/>
            <a:ext cx="7699953" cy="615553"/>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nSpc>
                <a:spcPts val="4836"/>
              </a:lnSpc>
            </a:pPr>
            <a:r>
              <a:rPr lang="en-US" sz="4986" spc="99">
                <a:solidFill>
                  <a:srgbClr val="4CB8B4"/>
                </a:solidFill>
                <a:latin typeface="Montserrat Classic Bold"/>
              </a:rPr>
              <a:t>Faith in Action Award</a:t>
            </a:r>
          </a:p>
        </p:txBody>
      </p:sp>
      <p:grpSp>
        <p:nvGrpSpPr>
          <p:cNvPr id="21" name="Group 21"/>
          <p:cNvGrpSpPr/>
          <p:nvPr/>
        </p:nvGrpSpPr>
        <p:grpSpPr>
          <a:xfrm>
            <a:off x="3137568" y="3853037"/>
            <a:ext cx="9061003" cy="764527"/>
            <a:chOff x="0" y="-19050"/>
            <a:chExt cx="16111819" cy="1529054"/>
          </a:xfrm>
        </p:grpSpPr>
        <p:grpSp>
          <p:nvGrpSpPr>
            <p:cNvPr id="22" name="Group 22"/>
            <p:cNvGrpSpPr/>
            <p:nvPr/>
          </p:nvGrpSpPr>
          <p:grpSpPr>
            <a:xfrm>
              <a:off x="0" y="0"/>
              <a:ext cx="16111819" cy="1510004"/>
              <a:chOff x="0" y="0"/>
              <a:chExt cx="1309569" cy="152400"/>
            </a:xfrm>
          </p:grpSpPr>
          <p:sp>
            <p:nvSpPr>
              <p:cNvPr id="23" name="Freeform 23"/>
              <p:cNvSpPr/>
              <p:nvPr/>
            </p:nvSpPr>
            <p:spPr>
              <a:xfrm>
                <a:off x="0" y="0"/>
                <a:ext cx="1309569" cy="152400"/>
              </a:xfrm>
              <a:custGeom>
                <a:avLst/>
                <a:gdLst/>
                <a:ahLst/>
                <a:cxnLst/>
                <a:rect l="l" t="t" r="r" b="b"/>
                <a:pathLst>
                  <a:path w="1309569" h="152400">
                    <a:moveTo>
                      <a:pt x="0" y="0"/>
                    </a:moveTo>
                    <a:lnTo>
                      <a:pt x="1309569" y="0"/>
                    </a:lnTo>
                    <a:lnTo>
                      <a:pt x="1309569" y="152400"/>
                    </a:lnTo>
                    <a:lnTo>
                      <a:pt x="0" y="152400"/>
                    </a:lnTo>
                    <a:close/>
                  </a:path>
                </a:pathLst>
              </a:custGeom>
              <a:solidFill>
                <a:srgbClr val="4CB8B4"/>
              </a:solidFill>
            </p:spPr>
          </p:sp>
        </p:grpSp>
        <p:sp>
          <p:nvSpPr>
            <p:cNvPr id="24" name="TextBox 24"/>
            <p:cNvSpPr txBox="1"/>
            <p:nvPr/>
          </p:nvSpPr>
          <p:spPr>
            <a:xfrm>
              <a:off x="173580" y="-19050"/>
              <a:ext cx="15381409" cy="1370888"/>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5987"/>
                </a:lnSpc>
              </a:pPr>
              <a:r>
                <a:rPr lang="en-US" sz="3200" b="1" spc="96" dirty="0">
                  <a:solidFill>
                    <a:srgbClr val="FFFFFF"/>
                  </a:solidFill>
                  <a:latin typeface="Montserrat Semi-Bold"/>
                </a:rPr>
                <a:t>SOCIAL DOCTRINE OF THE CHURCH: SOLIDARITY</a:t>
              </a:r>
            </a:p>
          </p:txBody>
        </p:sp>
      </p:grpSp>
      <p:pic>
        <p:nvPicPr>
          <p:cNvPr id="25" name="Picture 25"/>
          <p:cNvPicPr>
            <a:picLocks noChangeAspect="1"/>
          </p:cNvPicPr>
          <p:nvPr/>
        </p:nvPicPr>
        <p:blipFill>
          <a:blip r:embed="rId3"/>
          <a:srcRect l="1601"/>
          <a:stretch>
            <a:fillRect/>
          </a:stretch>
        </p:blipFill>
        <p:spPr>
          <a:xfrm>
            <a:off x="9498799" y="5867256"/>
            <a:ext cx="2142051" cy="685729"/>
          </a:xfrm>
          <a:prstGeom prst="rect">
            <a:avLst/>
          </a:prstGeom>
        </p:spPr>
      </p:pic>
      <p:pic>
        <p:nvPicPr>
          <p:cNvPr id="26" name="Picture 26"/>
          <p:cNvPicPr>
            <a:picLocks noChangeAspect="1"/>
          </p:cNvPicPr>
          <p:nvPr/>
        </p:nvPicPr>
        <p:blipFill>
          <a:blip r:embed="rId4"/>
          <a:srcRect/>
          <a:stretch>
            <a:fillRect/>
          </a:stretch>
        </p:blipFill>
        <p:spPr>
          <a:xfrm>
            <a:off x="7191669" y="4802531"/>
            <a:ext cx="1957895" cy="1957895"/>
          </a:xfrm>
          <a:prstGeom prst="rect">
            <a:avLst/>
          </a:prstGeom>
        </p:spPr>
      </p:pic>
      <p:sp>
        <p:nvSpPr>
          <p:cNvPr id="27" name="TextBox 27"/>
          <p:cNvSpPr txBox="1"/>
          <p:nvPr/>
        </p:nvSpPr>
        <p:spPr>
          <a:xfrm>
            <a:off x="3855284" y="373270"/>
            <a:ext cx="6672769" cy="359073"/>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825"/>
              </a:lnSpc>
            </a:pPr>
            <a:r>
              <a:rPr lang="en-US" sz="2912" spc="58" dirty="0">
                <a:solidFill>
                  <a:srgbClr val="4CB8B4"/>
                </a:solidFill>
                <a:latin typeface="Montserrat Light"/>
              </a:rPr>
              <a:t>Shrewsbury Youth Mission Team</a:t>
            </a:r>
          </a:p>
        </p:txBody>
      </p:sp>
      <p:sp>
        <p:nvSpPr>
          <p:cNvPr id="28" name="TextBox 28"/>
          <p:cNvSpPr txBox="1"/>
          <p:nvPr/>
        </p:nvSpPr>
        <p:spPr>
          <a:xfrm>
            <a:off x="3855284" y="2565890"/>
            <a:ext cx="7699953" cy="615553"/>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4836"/>
              </a:lnSpc>
            </a:pPr>
            <a:r>
              <a:rPr lang="en-US" sz="4986" spc="99" dirty="0">
                <a:solidFill>
                  <a:srgbClr val="4CB8B4"/>
                </a:solidFill>
                <a:latin typeface="Montserrat Classic Bold"/>
              </a:rPr>
              <a:t>Group Reflection Activity</a:t>
            </a:r>
          </a:p>
        </p:txBody>
      </p:sp>
    </p:spTree>
    <p:extLst>
      <p:ext uri="{BB962C8B-B14F-4D97-AF65-F5344CB8AC3E}">
        <p14:creationId xmlns:p14="http://schemas.microsoft.com/office/powerpoint/2010/main" val="499947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4CB8B4"/>
        </a:solidFill>
        <a:effectLst/>
      </p:bgPr>
    </p:bg>
    <p:spTree>
      <p:nvGrpSpPr>
        <p:cNvPr id="1" name=""/>
        <p:cNvGrpSpPr/>
        <p:nvPr/>
      </p:nvGrpSpPr>
      <p:grpSpPr>
        <a:xfrm>
          <a:off x="0" y="0"/>
          <a:ext cx="0" cy="0"/>
          <a:chOff x="0" y="0"/>
          <a:chExt cx="0" cy="0"/>
        </a:xfrm>
      </p:grpSpPr>
      <p:grpSp>
        <p:nvGrpSpPr>
          <p:cNvPr id="3" name="Group 3"/>
          <p:cNvGrpSpPr/>
          <p:nvPr/>
        </p:nvGrpSpPr>
        <p:grpSpPr>
          <a:xfrm>
            <a:off x="408834" y="-50298"/>
            <a:ext cx="1462873" cy="1181124"/>
            <a:chOff x="0" y="0"/>
            <a:chExt cx="6350000" cy="5126990"/>
          </a:xfrm>
        </p:grpSpPr>
        <p:sp>
          <p:nvSpPr>
            <p:cNvPr id="4" name="Freeform 4"/>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FFFF"/>
            </a:solidFill>
          </p:spPr>
        </p:sp>
      </p:grpSp>
      <p:sp>
        <p:nvSpPr>
          <p:cNvPr id="5" name="TextBox 5"/>
          <p:cNvSpPr txBox="1"/>
          <p:nvPr/>
        </p:nvSpPr>
        <p:spPr>
          <a:xfrm>
            <a:off x="1892066" y="0"/>
            <a:ext cx="8498929" cy="739883"/>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26"/>
              </a:lnSpc>
              <a:spcBef>
                <a:spcPct val="0"/>
              </a:spcBef>
            </a:pPr>
            <a:r>
              <a:rPr lang="en-US" sz="3600" dirty="0">
                <a:solidFill>
                  <a:srgbClr val="FFFFFF"/>
                </a:solidFill>
                <a:latin typeface="Montserrat Semi-Bold"/>
              </a:rPr>
              <a:t>Faith in Action Closing Liturgy</a:t>
            </a:r>
          </a:p>
        </p:txBody>
      </p:sp>
      <p:grpSp>
        <p:nvGrpSpPr>
          <p:cNvPr id="6" name="Group 6"/>
          <p:cNvGrpSpPr/>
          <p:nvPr/>
        </p:nvGrpSpPr>
        <p:grpSpPr>
          <a:xfrm>
            <a:off x="-198231" y="746287"/>
            <a:ext cx="815151" cy="658153"/>
            <a:chOff x="0" y="0"/>
            <a:chExt cx="6350000" cy="5126990"/>
          </a:xfrm>
        </p:grpSpPr>
        <p:sp>
          <p:nvSpPr>
            <p:cNvPr id="7" name="Freeform 7"/>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7F77"/>
            </a:solidFill>
          </p:spPr>
        </p:sp>
      </p:grpSp>
      <p:grpSp>
        <p:nvGrpSpPr>
          <p:cNvPr id="8" name="Group 8"/>
          <p:cNvGrpSpPr/>
          <p:nvPr/>
        </p:nvGrpSpPr>
        <p:grpSpPr>
          <a:xfrm>
            <a:off x="685800" y="1465869"/>
            <a:ext cx="340225" cy="274698"/>
            <a:chOff x="0" y="0"/>
            <a:chExt cx="6350000" cy="5126990"/>
          </a:xfrm>
        </p:grpSpPr>
        <p:sp>
          <p:nvSpPr>
            <p:cNvPr id="9" name="Freeform 9"/>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7F77"/>
            </a:solidFill>
          </p:spPr>
        </p:sp>
      </p:grpSp>
      <p:grpSp>
        <p:nvGrpSpPr>
          <p:cNvPr id="10" name="Group 10"/>
          <p:cNvGrpSpPr/>
          <p:nvPr/>
        </p:nvGrpSpPr>
        <p:grpSpPr>
          <a:xfrm>
            <a:off x="1237302" y="608938"/>
            <a:ext cx="1061346" cy="856931"/>
            <a:chOff x="0" y="0"/>
            <a:chExt cx="6350000" cy="5126990"/>
          </a:xfrm>
        </p:grpSpPr>
        <p:sp>
          <p:nvSpPr>
            <p:cNvPr id="11" name="Freeform 11"/>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CC58"/>
            </a:solidFill>
          </p:spPr>
        </p:sp>
      </p:grpSp>
      <p:sp>
        <p:nvSpPr>
          <p:cNvPr id="13" name="TextBox 12">
            <a:extLst>
              <a:ext uri="{FF2B5EF4-FFF2-40B4-BE49-F238E27FC236}">
                <a16:creationId xmlns:a16="http://schemas.microsoft.com/office/drawing/2014/main" id="{C8A579D4-FE20-422A-A314-FF988462008C}"/>
              </a:ext>
            </a:extLst>
          </p:cNvPr>
          <p:cNvSpPr txBox="1"/>
          <p:nvPr/>
        </p:nvSpPr>
        <p:spPr>
          <a:xfrm>
            <a:off x="3520167" y="818388"/>
            <a:ext cx="5151667" cy="1400383"/>
          </a:xfrm>
          <a:prstGeom prst="rect">
            <a:avLst/>
          </a:prstGeom>
          <a:noFill/>
        </p:spPr>
        <p:txBody>
          <a:bodyPr wrap="none" rtlCol="0">
            <a:spAutoFit/>
          </a:bodyPr>
          <a:lstStyle/>
          <a:p>
            <a:pPr algn="ctr"/>
            <a:r>
              <a:rPr lang="en-GB" sz="3200" b="1" dirty="0">
                <a:solidFill>
                  <a:schemeClr val="bg1"/>
                </a:solidFill>
              </a:rPr>
              <a:t>Before our final prayer:</a:t>
            </a:r>
          </a:p>
          <a:p>
            <a:pPr algn="ctr"/>
            <a:endParaRPr lang="en-GB" sz="1100" dirty="0">
              <a:solidFill>
                <a:schemeClr val="bg1"/>
              </a:solidFill>
            </a:endParaRPr>
          </a:p>
          <a:p>
            <a:pPr algn="ctr"/>
            <a:r>
              <a:rPr lang="en-GB" sz="3200" dirty="0">
                <a:solidFill>
                  <a:schemeClr val="bg1"/>
                </a:solidFill>
              </a:rPr>
              <a:t>Slow your breathing and relax</a:t>
            </a:r>
          </a:p>
          <a:p>
            <a:pPr algn="ctr"/>
            <a:endParaRPr lang="en-GB" sz="1000" dirty="0">
              <a:solidFill>
                <a:schemeClr val="bg1"/>
              </a:solidFill>
            </a:endParaRPr>
          </a:p>
        </p:txBody>
      </p:sp>
      <p:pic>
        <p:nvPicPr>
          <p:cNvPr id="2" name="Online Media 1" title="Some guitar relaxing (2 minutes relaxing guitar music with beautiful nature pictures)">
            <a:hlinkClick r:id="" action="ppaction://media"/>
            <a:extLst>
              <a:ext uri="{FF2B5EF4-FFF2-40B4-BE49-F238E27FC236}">
                <a16:creationId xmlns:a16="http://schemas.microsoft.com/office/drawing/2014/main" id="{E0BA054A-88DC-4EE4-9982-7AE81E326BDF}"/>
              </a:ext>
            </a:extLst>
          </p:cNvPr>
          <p:cNvPicPr>
            <a:picLocks noRot="1" noChangeAspect="1"/>
          </p:cNvPicPr>
          <p:nvPr>
            <a:videoFile r:link="rId1"/>
          </p:nvPr>
        </p:nvPicPr>
        <p:blipFill>
          <a:blip r:embed="rId3"/>
          <a:stretch>
            <a:fillRect/>
          </a:stretch>
        </p:blipFill>
        <p:spPr>
          <a:xfrm>
            <a:off x="2298648" y="2118093"/>
            <a:ext cx="7634022" cy="4294137"/>
          </a:xfrm>
          <a:prstGeom prst="rect">
            <a:avLst/>
          </a:prstGeom>
        </p:spPr>
      </p:pic>
    </p:spTree>
    <p:extLst>
      <p:ext uri="{BB962C8B-B14F-4D97-AF65-F5344CB8AC3E}">
        <p14:creationId xmlns:p14="http://schemas.microsoft.com/office/powerpoint/2010/main" val="3513603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4CB8B4"/>
        </a:solidFill>
        <a:effectLst/>
      </p:bgPr>
    </p:bg>
    <p:spTree>
      <p:nvGrpSpPr>
        <p:cNvPr id="1" name=""/>
        <p:cNvGrpSpPr/>
        <p:nvPr/>
      </p:nvGrpSpPr>
      <p:grpSpPr>
        <a:xfrm>
          <a:off x="0" y="0"/>
          <a:ext cx="0" cy="0"/>
          <a:chOff x="0" y="0"/>
          <a:chExt cx="0" cy="0"/>
        </a:xfrm>
      </p:grpSpPr>
      <p:sp>
        <p:nvSpPr>
          <p:cNvPr id="2" name="TextBox 2"/>
          <p:cNvSpPr txBox="1"/>
          <p:nvPr/>
        </p:nvSpPr>
        <p:spPr>
          <a:xfrm>
            <a:off x="603636" y="540264"/>
            <a:ext cx="11588364" cy="6278642"/>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endParaRPr lang="en-GB" sz="1800" b="1" i="0" u="none" strike="noStrike" baseline="0" dirty="0">
              <a:latin typeface="Montserrat Semi-Bold" panose="020B0604020202020204" charset="0"/>
            </a:endParaRPr>
          </a:p>
          <a:p>
            <a:pPr algn="ctr"/>
            <a:r>
              <a:rPr lang="en-GB" sz="2100" b="1" i="0" u="none" strike="noStrike" baseline="0" dirty="0"/>
              <a:t>Response: </a:t>
            </a:r>
            <a:r>
              <a:rPr lang="en-GB" sz="2100" b="1" i="1" dirty="0"/>
              <a:t>Jesus, use me to show your love</a:t>
            </a:r>
            <a:endParaRPr lang="en-GB" sz="2100" b="1" i="1" u="none" strike="noStrike" baseline="0" dirty="0"/>
          </a:p>
          <a:p>
            <a:pPr algn="ctr"/>
            <a:endParaRPr lang="en-GB" sz="2100" u="none" strike="noStrike" baseline="0" dirty="0"/>
          </a:p>
          <a:p>
            <a:pPr algn="l"/>
            <a:r>
              <a:rPr lang="en-GB" sz="2100" b="1" u="none" strike="noStrike" baseline="0" dirty="0"/>
              <a:t>Reader 1:</a:t>
            </a:r>
            <a:r>
              <a:rPr lang="en-GB" sz="2100" u="none" strike="noStrike" baseline="0" dirty="0"/>
              <a:t> Christ has no body on earth now but yours, no hands, no feet on earth but yours</a:t>
            </a:r>
            <a:r>
              <a:rPr lang="en-GB" sz="2100" dirty="0"/>
              <a:t> </a:t>
            </a:r>
          </a:p>
          <a:p>
            <a:pPr algn="l"/>
            <a:r>
              <a:rPr lang="en-GB" sz="2100" b="1" u="none" strike="noStrike" baseline="0" dirty="0"/>
              <a:t>Response</a:t>
            </a:r>
          </a:p>
          <a:p>
            <a:pPr algn="ctr"/>
            <a:endParaRPr lang="en-GB" sz="2100" u="none" strike="noStrike" baseline="0" dirty="0"/>
          </a:p>
          <a:p>
            <a:pPr algn="l"/>
            <a:r>
              <a:rPr lang="en-GB" sz="2100" b="1" u="none" strike="noStrike" baseline="0" dirty="0"/>
              <a:t>Reader 2:</a:t>
            </a:r>
            <a:r>
              <a:rPr lang="en-GB" sz="2100" u="none" strike="noStrike" baseline="0" dirty="0"/>
              <a:t> Yours are the eyes through which he looks with compassion on this world. </a:t>
            </a:r>
          </a:p>
          <a:p>
            <a:pPr algn="l"/>
            <a:r>
              <a:rPr lang="en-GB" sz="2100" b="1" u="none" strike="noStrike" baseline="0" dirty="0"/>
              <a:t>Response</a:t>
            </a:r>
          </a:p>
          <a:p>
            <a:pPr algn="ctr"/>
            <a:endParaRPr lang="en-GB" sz="2100" u="none" strike="noStrike" baseline="0" dirty="0"/>
          </a:p>
          <a:p>
            <a:pPr algn="l"/>
            <a:r>
              <a:rPr lang="en-GB" sz="2100" b="1" u="none" strike="noStrike" baseline="0" dirty="0"/>
              <a:t>Reader 3: </a:t>
            </a:r>
            <a:r>
              <a:rPr lang="en-GB" sz="2100" u="none" strike="noStrike" baseline="0" dirty="0"/>
              <a:t>Yours are the feet with which he walks to do good, yours are the hands with which </a:t>
            </a:r>
          </a:p>
          <a:p>
            <a:pPr algn="l"/>
            <a:r>
              <a:rPr lang="en-GB" sz="2100" u="none" strike="noStrike" baseline="0" dirty="0"/>
              <a:t>he blesses all the world.</a:t>
            </a:r>
          </a:p>
          <a:p>
            <a:pPr algn="l"/>
            <a:r>
              <a:rPr lang="en-GB" sz="2100" b="1" u="none" strike="noStrike" baseline="0" dirty="0"/>
              <a:t>Response</a:t>
            </a:r>
          </a:p>
          <a:p>
            <a:pPr algn="l"/>
            <a:endParaRPr lang="en-GB" sz="2100" dirty="0"/>
          </a:p>
          <a:p>
            <a:pPr algn="l"/>
            <a:r>
              <a:rPr lang="en-GB" sz="2100" b="1" u="none" strike="noStrike" baseline="0" dirty="0"/>
              <a:t>Reader 4: </a:t>
            </a:r>
            <a:r>
              <a:rPr lang="en-GB" sz="2100" u="none" strike="noStrike" baseline="0" dirty="0"/>
              <a:t>Yours are the hands, yours are the feet, yours are the eyes, you are his body. Christ has </a:t>
            </a:r>
          </a:p>
          <a:p>
            <a:pPr algn="l"/>
            <a:r>
              <a:rPr lang="en-GB" sz="2100" u="none" strike="noStrike" baseline="0" dirty="0"/>
              <a:t>no body now on earth but yours. </a:t>
            </a:r>
          </a:p>
          <a:p>
            <a:pPr algn="l"/>
            <a:r>
              <a:rPr lang="en-GB" sz="2100" b="1" u="none" strike="noStrike" baseline="0" dirty="0"/>
              <a:t>Response</a:t>
            </a:r>
            <a:endParaRPr lang="en-GB" sz="2100" b="1" dirty="0"/>
          </a:p>
          <a:p>
            <a:pPr algn="ctr"/>
            <a:r>
              <a:rPr lang="en-GB" sz="2100" b="1" i="0" u="none" strike="noStrike" baseline="0" dirty="0"/>
              <a:t>Concluding Prayer (all)</a:t>
            </a:r>
          </a:p>
          <a:p>
            <a:pPr algn="ctr"/>
            <a:r>
              <a:rPr lang="en-GB" sz="2100" b="0" i="0" u="none" strike="noStrike" baseline="0" dirty="0"/>
              <a:t>Jesus, You taught us that love is far more than an emotion or feeling. Love is an action. Help us </a:t>
            </a:r>
          </a:p>
          <a:p>
            <a:pPr algn="ctr"/>
            <a:r>
              <a:rPr lang="en-GB" sz="2100" b="0" i="0" u="none" strike="noStrike" baseline="0" dirty="0"/>
              <a:t>to be humble instruments of your love in all that we </a:t>
            </a:r>
            <a:r>
              <a:rPr lang="en-GB" sz="2100" dirty="0"/>
              <a:t>say</a:t>
            </a:r>
            <a:r>
              <a:rPr lang="en-GB" sz="2100" b="0" i="0" u="none" strike="noStrike" baseline="0" dirty="0"/>
              <a:t> and </a:t>
            </a:r>
            <a:r>
              <a:rPr lang="en-GB" sz="2100" dirty="0"/>
              <a:t>do</a:t>
            </a:r>
            <a:r>
              <a:rPr lang="en-GB" sz="2100" b="0" i="0" u="none" strike="noStrike" baseline="0" dirty="0"/>
              <a:t>. Amen.</a:t>
            </a:r>
            <a:endParaRPr lang="en-US" sz="2100" dirty="0">
              <a:solidFill>
                <a:srgbClr val="FFFFFF"/>
              </a:solidFill>
            </a:endParaRPr>
          </a:p>
        </p:txBody>
      </p:sp>
      <p:grpSp>
        <p:nvGrpSpPr>
          <p:cNvPr id="3" name="Group 3"/>
          <p:cNvGrpSpPr/>
          <p:nvPr/>
        </p:nvGrpSpPr>
        <p:grpSpPr>
          <a:xfrm>
            <a:off x="408834" y="-50298"/>
            <a:ext cx="1462873" cy="1181124"/>
            <a:chOff x="0" y="0"/>
            <a:chExt cx="6350000" cy="5126990"/>
          </a:xfrm>
        </p:grpSpPr>
        <p:sp>
          <p:nvSpPr>
            <p:cNvPr id="4" name="Freeform 4"/>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FFFF"/>
            </a:solidFill>
          </p:spPr>
        </p:sp>
      </p:grpSp>
      <p:sp>
        <p:nvSpPr>
          <p:cNvPr id="5" name="TextBox 5"/>
          <p:cNvSpPr txBox="1"/>
          <p:nvPr/>
        </p:nvSpPr>
        <p:spPr>
          <a:xfrm>
            <a:off x="1979576" y="-124958"/>
            <a:ext cx="8498929" cy="739883"/>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26"/>
              </a:lnSpc>
              <a:spcBef>
                <a:spcPct val="0"/>
              </a:spcBef>
            </a:pPr>
            <a:r>
              <a:rPr lang="en-US" sz="3600" dirty="0">
                <a:solidFill>
                  <a:srgbClr val="FFFFFF"/>
                </a:solidFill>
                <a:latin typeface="Montserrat Semi-Bold"/>
              </a:rPr>
              <a:t>FAITH IN ACTION CLOSING PRAYER</a:t>
            </a:r>
          </a:p>
        </p:txBody>
      </p:sp>
      <p:grpSp>
        <p:nvGrpSpPr>
          <p:cNvPr id="6" name="Group 6"/>
          <p:cNvGrpSpPr/>
          <p:nvPr/>
        </p:nvGrpSpPr>
        <p:grpSpPr>
          <a:xfrm>
            <a:off x="-198231" y="746287"/>
            <a:ext cx="815151" cy="658153"/>
            <a:chOff x="0" y="0"/>
            <a:chExt cx="6350000" cy="5126990"/>
          </a:xfrm>
        </p:grpSpPr>
        <p:sp>
          <p:nvSpPr>
            <p:cNvPr id="7" name="Freeform 7"/>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7F77"/>
            </a:solidFill>
          </p:spPr>
        </p:sp>
      </p:grpSp>
      <p:grpSp>
        <p:nvGrpSpPr>
          <p:cNvPr id="8" name="Group 8"/>
          <p:cNvGrpSpPr/>
          <p:nvPr/>
        </p:nvGrpSpPr>
        <p:grpSpPr>
          <a:xfrm>
            <a:off x="685800" y="232592"/>
            <a:ext cx="340225" cy="274698"/>
            <a:chOff x="0" y="0"/>
            <a:chExt cx="6350000" cy="5126990"/>
          </a:xfrm>
        </p:grpSpPr>
        <p:sp>
          <p:nvSpPr>
            <p:cNvPr id="9" name="Freeform 9"/>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7F77"/>
            </a:solidFill>
          </p:spPr>
        </p:sp>
      </p:grpSp>
      <p:grpSp>
        <p:nvGrpSpPr>
          <p:cNvPr id="10" name="Group 10"/>
          <p:cNvGrpSpPr/>
          <p:nvPr/>
        </p:nvGrpSpPr>
        <p:grpSpPr>
          <a:xfrm>
            <a:off x="1448903" y="410702"/>
            <a:ext cx="1061346" cy="856931"/>
            <a:chOff x="0" y="0"/>
            <a:chExt cx="6350000" cy="5126990"/>
          </a:xfrm>
        </p:grpSpPr>
        <p:sp>
          <p:nvSpPr>
            <p:cNvPr id="11" name="Freeform 11"/>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CC58"/>
            </a:solidFill>
          </p:spPr>
        </p:sp>
      </p:grpSp>
    </p:spTree>
    <p:extLst>
      <p:ext uri="{BB962C8B-B14F-4D97-AF65-F5344CB8AC3E}">
        <p14:creationId xmlns:p14="http://schemas.microsoft.com/office/powerpoint/2010/main" val="3108136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4CB8B4"/>
        </a:solidFill>
        <a:effectLst/>
      </p:bgPr>
    </p:bg>
    <p:spTree>
      <p:nvGrpSpPr>
        <p:cNvPr id="1" name=""/>
        <p:cNvGrpSpPr/>
        <p:nvPr/>
      </p:nvGrpSpPr>
      <p:grpSpPr>
        <a:xfrm>
          <a:off x="0" y="0"/>
          <a:ext cx="0" cy="0"/>
          <a:chOff x="0" y="0"/>
          <a:chExt cx="0" cy="0"/>
        </a:xfrm>
      </p:grpSpPr>
      <p:sp>
        <p:nvSpPr>
          <p:cNvPr id="2" name="TextBox 2"/>
          <p:cNvSpPr txBox="1"/>
          <p:nvPr/>
        </p:nvSpPr>
        <p:spPr>
          <a:xfrm>
            <a:off x="1162050" y="1097798"/>
            <a:ext cx="10651596" cy="5548186"/>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675"/>
              </a:lnSpc>
              <a:spcBef>
                <a:spcPct val="0"/>
              </a:spcBef>
            </a:pPr>
            <a:r>
              <a:rPr lang="en-US" sz="2400" dirty="0">
                <a:solidFill>
                  <a:srgbClr val="FFFFFF"/>
                </a:solidFill>
                <a:latin typeface="Montserrat"/>
              </a:rPr>
              <a:t>God Our Father, We thank you for the gift of your love which you give to every person in the world. We thank you that because of your love, we are never alone and should never feel afraid.</a:t>
            </a:r>
          </a:p>
          <a:p>
            <a:pPr algn="ctr">
              <a:lnSpc>
                <a:spcPts val="2675"/>
              </a:lnSpc>
              <a:spcBef>
                <a:spcPct val="0"/>
              </a:spcBef>
            </a:pPr>
            <a:endParaRPr lang="en-US" sz="2400" dirty="0">
              <a:solidFill>
                <a:srgbClr val="FFFFFF"/>
              </a:solidFill>
              <a:latin typeface="Montserrat"/>
            </a:endParaRPr>
          </a:p>
          <a:p>
            <a:pPr algn="ctr">
              <a:lnSpc>
                <a:spcPts val="2675"/>
              </a:lnSpc>
              <a:spcBef>
                <a:spcPct val="0"/>
              </a:spcBef>
            </a:pPr>
            <a:r>
              <a:rPr lang="en-US" sz="2400" dirty="0">
                <a:solidFill>
                  <a:srgbClr val="FFFFFF"/>
                </a:solidFill>
                <a:latin typeface="Montserrat"/>
              </a:rPr>
              <a:t>We thank you for the gift of faith which allows is to know you, </a:t>
            </a:r>
          </a:p>
          <a:p>
            <a:pPr algn="ctr">
              <a:lnSpc>
                <a:spcPts val="2675"/>
              </a:lnSpc>
              <a:spcBef>
                <a:spcPct val="0"/>
              </a:spcBef>
            </a:pPr>
            <a:r>
              <a:rPr lang="en-US" sz="2400" dirty="0">
                <a:solidFill>
                  <a:srgbClr val="FFFFFF"/>
                </a:solidFill>
                <a:latin typeface="Montserrat"/>
              </a:rPr>
              <a:t>one God, three persons.</a:t>
            </a:r>
          </a:p>
          <a:p>
            <a:pPr algn="ctr">
              <a:lnSpc>
                <a:spcPts val="2675"/>
              </a:lnSpc>
              <a:spcBef>
                <a:spcPct val="0"/>
              </a:spcBef>
            </a:pPr>
            <a:r>
              <a:rPr lang="en-US" sz="2400" dirty="0">
                <a:solidFill>
                  <a:srgbClr val="FFFFFF"/>
                </a:solidFill>
                <a:latin typeface="Montserrat"/>
              </a:rPr>
              <a:t>We thank you that because of that faith,  the whole of our lives </a:t>
            </a:r>
          </a:p>
          <a:p>
            <a:pPr algn="ctr">
              <a:lnSpc>
                <a:spcPts val="2675"/>
              </a:lnSpc>
              <a:spcBef>
                <a:spcPct val="0"/>
              </a:spcBef>
            </a:pPr>
            <a:r>
              <a:rPr lang="en-US" sz="2400" dirty="0">
                <a:solidFill>
                  <a:srgbClr val="FFFFFF"/>
                </a:solidFill>
                <a:latin typeface="Montserrat"/>
              </a:rPr>
              <a:t>are directed to living for other people. </a:t>
            </a:r>
          </a:p>
          <a:p>
            <a:pPr algn="ctr">
              <a:lnSpc>
                <a:spcPts val="2675"/>
              </a:lnSpc>
              <a:spcBef>
                <a:spcPct val="0"/>
              </a:spcBef>
            </a:pPr>
            <a:endParaRPr lang="en-US" sz="2400" dirty="0">
              <a:solidFill>
                <a:srgbClr val="FFFFFF"/>
              </a:solidFill>
              <a:latin typeface="Montserrat"/>
            </a:endParaRPr>
          </a:p>
          <a:p>
            <a:pPr algn="ctr">
              <a:lnSpc>
                <a:spcPts val="2675"/>
              </a:lnSpc>
              <a:spcBef>
                <a:spcPct val="0"/>
              </a:spcBef>
            </a:pPr>
            <a:r>
              <a:rPr lang="en-US" sz="2400" dirty="0">
                <a:solidFill>
                  <a:srgbClr val="FFFFFF"/>
                </a:solidFill>
                <a:latin typeface="Montserrat"/>
              </a:rPr>
              <a:t>Through your son, Jesus Christ, our friend and brother, </a:t>
            </a:r>
          </a:p>
          <a:p>
            <a:pPr algn="ctr">
              <a:lnSpc>
                <a:spcPts val="2675"/>
              </a:lnSpc>
              <a:spcBef>
                <a:spcPct val="0"/>
              </a:spcBef>
            </a:pPr>
            <a:r>
              <a:rPr lang="en-US" sz="2400" dirty="0">
                <a:solidFill>
                  <a:srgbClr val="FFFFFF"/>
                </a:solidFill>
                <a:latin typeface="Montserrat"/>
              </a:rPr>
              <a:t>you show us how to love.</a:t>
            </a:r>
          </a:p>
          <a:p>
            <a:pPr algn="ctr">
              <a:lnSpc>
                <a:spcPts val="2675"/>
              </a:lnSpc>
              <a:spcBef>
                <a:spcPct val="0"/>
              </a:spcBef>
            </a:pPr>
            <a:r>
              <a:rPr lang="en-US" sz="2400" dirty="0">
                <a:solidFill>
                  <a:srgbClr val="FFFFFF"/>
                </a:solidFill>
                <a:latin typeface="Montserrat"/>
              </a:rPr>
              <a:t> </a:t>
            </a:r>
          </a:p>
          <a:p>
            <a:pPr algn="ctr">
              <a:lnSpc>
                <a:spcPts val="2675"/>
              </a:lnSpc>
              <a:spcBef>
                <a:spcPct val="0"/>
              </a:spcBef>
            </a:pPr>
            <a:r>
              <a:rPr lang="en-US" sz="2400" dirty="0">
                <a:solidFill>
                  <a:srgbClr val="FFFFFF"/>
                </a:solidFill>
                <a:latin typeface="Montserrat"/>
              </a:rPr>
              <a:t>Give us the strength we need to live lives of love and faith, so that the world might come to know your son more and more through our actions and words as we seek to live lives which help to build your kingdom here on earth. We ask this through Christ our Lord. Amen.</a:t>
            </a:r>
          </a:p>
        </p:txBody>
      </p:sp>
      <p:grpSp>
        <p:nvGrpSpPr>
          <p:cNvPr id="3" name="Group 3"/>
          <p:cNvGrpSpPr/>
          <p:nvPr/>
        </p:nvGrpSpPr>
        <p:grpSpPr>
          <a:xfrm>
            <a:off x="-8972" y="-83326"/>
            <a:ext cx="1462873" cy="1181124"/>
            <a:chOff x="0" y="0"/>
            <a:chExt cx="6350000" cy="5126990"/>
          </a:xfrm>
        </p:grpSpPr>
        <p:sp>
          <p:nvSpPr>
            <p:cNvPr id="4" name="Freeform 4"/>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FFFF"/>
            </a:solidFill>
          </p:spPr>
        </p:sp>
      </p:grpSp>
      <p:sp>
        <p:nvSpPr>
          <p:cNvPr id="5" name="TextBox 5"/>
          <p:cNvSpPr txBox="1"/>
          <p:nvPr/>
        </p:nvSpPr>
        <p:spPr>
          <a:xfrm>
            <a:off x="1932706" y="120752"/>
            <a:ext cx="8498929" cy="772969"/>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26"/>
              </a:lnSpc>
              <a:spcBef>
                <a:spcPct val="0"/>
              </a:spcBef>
            </a:pPr>
            <a:r>
              <a:rPr lang="en-US" sz="4732" dirty="0">
                <a:solidFill>
                  <a:srgbClr val="FFFFFF"/>
                </a:solidFill>
                <a:latin typeface="Montserrat Semi-Bold"/>
              </a:rPr>
              <a:t>FAITH IN ACTION PRAYER</a:t>
            </a:r>
          </a:p>
        </p:txBody>
      </p:sp>
      <p:grpSp>
        <p:nvGrpSpPr>
          <p:cNvPr id="6" name="Group 6"/>
          <p:cNvGrpSpPr/>
          <p:nvPr/>
        </p:nvGrpSpPr>
        <p:grpSpPr>
          <a:xfrm>
            <a:off x="-198231" y="746287"/>
            <a:ext cx="815151" cy="658153"/>
            <a:chOff x="0" y="0"/>
            <a:chExt cx="6350000" cy="5126990"/>
          </a:xfrm>
        </p:grpSpPr>
        <p:sp>
          <p:nvSpPr>
            <p:cNvPr id="7" name="Freeform 7"/>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7F77"/>
            </a:solidFill>
          </p:spPr>
        </p:sp>
      </p:grpSp>
      <p:grpSp>
        <p:nvGrpSpPr>
          <p:cNvPr id="8" name="Group 8"/>
          <p:cNvGrpSpPr/>
          <p:nvPr/>
        </p:nvGrpSpPr>
        <p:grpSpPr>
          <a:xfrm>
            <a:off x="685800" y="1465869"/>
            <a:ext cx="340225" cy="274698"/>
            <a:chOff x="0" y="0"/>
            <a:chExt cx="6350000" cy="5126990"/>
          </a:xfrm>
        </p:grpSpPr>
        <p:sp>
          <p:nvSpPr>
            <p:cNvPr id="9" name="Freeform 9"/>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7F77"/>
            </a:solidFill>
          </p:spPr>
        </p:sp>
      </p:grpSp>
      <p:grpSp>
        <p:nvGrpSpPr>
          <p:cNvPr id="10" name="Group 10"/>
          <p:cNvGrpSpPr/>
          <p:nvPr/>
        </p:nvGrpSpPr>
        <p:grpSpPr>
          <a:xfrm>
            <a:off x="1671642" y="-166979"/>
            <a:ext cx="1061346" cy="856931"/>
            <a:chOff x="0" y="0"/>
            <a:chExt cx="6350000" cy="5126990"/>
          </a:xfrm>
        </p:grpSpPr>
        <p:sp>
          <p:nvSpPr>
            <p:cNvPr id="11" name="Freeform 11"/>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CC58"/>
            </a:solidFill>
          </p:spPr>
        </p:sp>
      </p:grpSp>
    </p:spTree>
    <p:extLst>
      <p:ext uri="{BB962C8B-B14F-4D97-AF65-F5344CB8AC3E}">
        <p14:creationId xmlns:p14="http://schemas.microsoft.com/office/powerpoint/2010/main" val="3250326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CC58"/>
        </a:solidFill>
        <a:effectLst/>
      </p:bgPr>
    </p:bg>
    <p:spTree>
      <p:nvGrpSpPr>
        <p:cNvPr id="1" name=""/>
        <p:cNvGrpSpPr/>
        <p:nvPr/>
      </p:nvGrpSpPr>
      <p:grpSpPr>
        <a:xfrm>
          <a:off x="0" y="0"/>
          <a:ext cx="0" cy="0"/>
          <a:chOff x="0" y="0"/>
          <a:chExt cx="0" cy="0"/>
        </a:xfrm>
      </p:grpSpPr>
      <p:grpSp>
        <p:nvGrpSpPr>
          <p:cNvPr id="3" name="Group 3"/>
          <p:cNvGrpSpPr/>
          <p:nvPr/>
        </p:nvGrpSpPr>
        <p:grpSpPr>
          <a:xfrm>
            <a:off x="948718" y="-908589"/>
            <a:ext cx="2008458" cy="1796396"/>
            <a:chOff x="0" y="0"/>
            <a:chExt cx="5732310" cy="5126990"/>
          </a:xfrm>
        </p:grpSpPr>
        <p:sp>
          <p:nvSpPr>
            <p:cNvPr id="4" name="Freeform 4"/>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2F2F2"/>
            </a:solidFill>
          </p:spPr>
        </p:sp>
      </p:grpSp>
      <p:grpSp>
        <p:nvGrpSpPr>
          <p:cNvPr id="5" name="Group 5"/>
          <p:cNvGrpSpPr/>
          <p:nvPr/>
        </p:nvGrpSpPr>
        <p:grpSpPr>
          <a:xfrm>
            <a:off x="132172" y="536511"/>
            <a:ext cx="785880" cy="706498"/>
            <a:chOff x="0" y="0"/>
            <a:chExt cx="5732310" cy="5126990"/>
          </a:xfrm>
        </p:grpSpPr>
        <p:sp>
          <p:nvSpPr>
            <p:cNvPr id="6" name="Freeform 6"/>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F7477"/>
            </a:solidFill>
          </p:spPr>
        </p:sp>
      </p:grpSp>
      <p:grpSp>
        <p:nvGrpSpPr>
          <p:cNvPr id="7" name="Group 7"/>
          <p:cNvGrpSpPr/>
          <p:nvPr/>
        </p:nvGrpSpPr>
        <p:grpSpPr>
          <a:xfrm>
            <a:off x="1250164" y="192348"/>
            <a:ext cx="533881" cy="484823"/>
            <a:chOff x="0" y="0"/>
            <a:chExt cx="5732310" cy="5126990"/>
          </a:xfrm>
        </p:grpSpPr>
        <p:sp>
          <p:nvSpPr>
            <p:cNvPr id="8" name="Freeform 8"/>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4CB8B4"/>
            </a:solidFill>
          </p:spPr>
        </p:sp>
      </p:grpSp>
      <p:grpSp>
        <p:nvGrpSpPr>
          <p:cNvPr id="9" name="Group 9"/>
          <p:cNvGrpSpPr/>
          <p:nvPr/>
        </p:nvGrpSpPr>
        <p:grpSpPr>
          <a:xfrm>
            <a:off x="11506200" y="5914108"/>
            <a:ext cx="645231" cy="516185"/>
            <a:chOff x="0" y="0"/>
            <a:chExt cx="6408833" cy="5126990"/>
          </a:xfrm>
        </p:grpSpPr>
        <p:sp>
          <p:nvSpPr>
            <p:cNvPr id="10" name="Freeform 10"/>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1" name="Group 11"/>
          <p:cNvGrpSpPr/>
          <p:nvPr/>
        </p:nvGrpSpPr>
        <p:grpSpPr>
          <a:xfrm>
            <a:off x="1738995" y="108493"/>
            <a:ext cx="9202841" cy="808250"/>
            <a:chOff x="2705562" y="-4415502"/>
            <a:chExt cx="18405680" cy="1616500"/>
          </a:xfrm>
        </p:grpSpPr>
        <p:sp>
          <p:nvSpPr>
            <p:cNvPr id="12" name="TextBox 12"/>
            <p:cNvSpPr txBox="1"/>
            <p:nvPr/>
          </p:nvSpPr>
          <p:spPr>
            <a:xfrm>
              <a:off x="2705562" y="-4407688"/>
              <a:ext cx="10520613" cy="1608686"/>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72"/>
                </a:lnSpc>
              </a:pPr>
              <a:r>
                <a:rPr lang="en-US" sz="4448" b="1" spc="89" dirty="0">
                  <a:solidFill>
                    <a:srgbClr val="FF7477"/>
                  </a:solidFill>
                  <a:latin typeface="Montserrat Classic Bold"/>
                </a:rPr>
                <a:t>T</a:t>
              </a:r>
              <a:r>
                <a:rPr lang="en-US" sz="4448" b="1" spc="89" dirty="0">
                  <a:solidFill>
                    <a:srgbClr val="FF7477"/>
                  </a:solidFill>
                  <a:latin typeface="Montserrat Light Bold"/>
                </a:rPr>
                <a:t>he Good News</a:t>
              </a:r>
            </a:p>
          </p:txBody>
        </p:sp>
        <p:sp>
          <p:nvSpPr>
            <p:cNvPr id="13" name="TextBox 13"/>
            <p:cNvSpPr txBox="1"/>
            <p:nvPr/>
          </p:nvSpPr>
          <p:spPr>
            <a:xfrm>
              <a:off x="11505101" y="-4415502"/>
              <a:ext cx="9606141" cy="1428596"/>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345"/>
                </a:lnSpc>
              </a:pPr>
              <a:r>
                <a:rPr lang="en-US" sz="3200" b="1" spc="84" dirty="0">
                  <a:solidFill>
                    <a:srgbClr val="FFFFFF"/>
                  </a:solidFill>
                  <a:latin typeface="Montserrat Classic Bold"/>
                </a:rPr>
                <a:t>Colossians 3:12-17</a:t>
              </a:r>
              <a:endParaRPr lang="en-US" sz="3200" b="1" spc="84" dirty="0">
                <a:solidFill>
                  <a:srgbClr val="FFFFFF"/>
                </a:solidFill>
                <a:latin typeface="Montserrat Light Bold"/>
              </a:endParaRPr>
            </a:p>
          </p:txBody>
        </p:sp>
      </p:grpSp>
      <p:sp>
        <p:nvSpPr>
          <p:cNvPr id="14" name="TextBox 13">
            <a:extLst>
              <a:ext uri="{FF2B5EF4-FFF2-40B4-BE49-F238E27FC236}">
                <a16:creationId xmlns:a16="http://schemas.microsoft.com/office/drawing/2014/main" id="{7694EB7F-A1D6-4F9B-85DB-72DE2DB1A654}"/>
              </a:ext>
            </a:extLst>
          </p:cNvPr>
          <p:cNvSpPr txBox="1"/>
          <p:nvPr/>
        </p:nvSpPr>
        <p:spPr>
          <a:xfrm>
            <a:off x="-40569" y="1242778"/>
            <a:ext cx="12192000" cy="5842497"/>
          </a:xfrm>
          <a:prstGeom prst="rect">
            <a:avLst/>
          </a:prstGeom>
          <a:noFill/>
        </p:spPr>
        <p:txBody>
          <a:bodyPr wrap="square" rtlCol="0">
            <a:spAutoFit/>
          </a:bodyPr>
          <a:lstStyle/>
          <a:p>
            <a:pPr marL="171450" indent="0">
              <a:lnSpc>
                <a:spcPct val="114000"/>
              </a:lnSpc>
              <a:spcBef>
                <a:spcPts val="0"/>
              </a:spcBef>
              <a:spcAft>
                <a:spcPts val="0"/>
              </a:spcAft>
              <a:buNone/>
            </a:pPr>
            <a:r>
              <a:rPr lang="en-GB" sz="2400" b="0" i="0" dirty="0">
                <a:solidFill>
                  <a:srgbClr val="000000"/>
                </a:solidFill>
                <a:effectLst/>
              </a:rPr>
              <a:t>You are the people of God; he loved you and chose you for his own. So then, you must clothe yourselves with compassion, kindness, humility, gentleness, and patience. Be tolerant with one another and forgive one another whenever any of you has a complaint against someone else. </a:t>
            </a:r>
          </a:p>
          <a:p>
            <a:pPr marL="171450" indent="0">
              <a:lnSpc>
                <a:spcPct val="114000"/>
              </a:lnSpc>
              <a:spcBef>
                <a:spcPts val="0"/>
              </a:spcBef>
              <a:spcAft>
                <a:spcPts val="0"/>
              </a:spcAft>
              <a:buNone/>
            </a:pPr>
            <a:r>
              <a:rPr lang="en-GB" sz="2400" b="0" i="0" dirty="0">
                <a:solidFill>
                  <a:srgbClr val="000000"/>
                </a:solidFill>
                <a:effectLst/>
              </a:rPr>
              <a:t>You must forgive one another just as the Lord has forgiven you. </a:t>
            </a:r>
          </a:p>
          <a:p>
            <a:pPr marL="171450" indent="0">
              <a:lnSpc>
                <a:spcPct val="114000"/>
              </a:lnSpc>
              <a:spcBef>
                <a:spcPts val="0"/>
              </a:spcBef>
              <a:spcAft>
                <a:spcPts val="0"/>
              </a:spcAft>
              <a:buNone/>
            </a:pPr>
            <a:endParaRPr lang="en-GB" sz="2400" dirty="0">
              <a:solidFill>
                <a:srgbClr val="000000"/>
              </a:solidFill>
            </a:endParaRPr>
          </a:p>
          <a:p>
            <a:pPr marL="171450" indent="0">
              <a:lnSpc>
                <a:spcPct val="114000"/>
              </a:lnSpc>
              <a:spcBef>
                <a:spcPts val="0"/>
              </a:spcBef>
              <a:spcAft>
                <a:spcPts val="0"/>
              </a:spcAft>
              <a:buNone/>
            </a:pPr>
            <a:r>
              <a:rPr lang="en-GB" sz="2400" b="0" i="0" dirty="0">
                <a:solidFill>
                  <a:srgbClr val="000000"/>
                </a:solidFill>
                <a:effectLst/>
              </a:rPr>
              <a:t>And to all these qualities add love, which binds all things together in perfect unity. The peace that Christ gives is to guide you in the decisions you make; for it is to this peace that God has called you together in the one body. </a:t>
            </a:r>
          </a:p>
          <a:p>
            <a:pPr marL="171450" indent="0">
              <a:lnSpc>
                <a:spcPct val="114000"/>
              </a:lnSpc>
              <a:spcBef>
                <a:spcPts val="0"/>
              </a:spcBef>
              <a:spcAft>
                <a:spcPts val="0"/>
              </a:spcAft>
              <a:buNone/>
            </a:pPr>
            <a:endParaRPr lang="en-GB" sz="2400" dirty="0">
              <a:solidFill>
                <a:srgbClr val="000000"/>
              </a:solidFill>
            </a:endParaRPr>
          </a:p>
          <a:p>
            <a:pPr marL="171450" indent="0">
              <a:lnSpc>
                <a:spcPct val="114000"/>
              </a:lnSpc>
              <a:spcBef>
                <a:spcPts val="0"/>
              </a:spcBef>
              <a:spcAft>
                <a:spcPts val="0"/>
              </a:spcAft>
              <a:buNone/>
            </a:pPr>
            <a:r>
              <a:rPr lang="en-GB" sz="2400" b="0" i="0" dirty="0">
                <a:solidFill>
                  <a:srgbClr val="000000"/>
                </a:solidFill>
                <a:effectLst/>
              </a:rPr>
              <a:t>And be thankful. Christ's message in all its richness must live in your hearts. Teach and instruct one another with all wisdom. Sing psalms, hymns, and sacred songs; sing to God with thanksgiving in your hearts. Everything you do or say, then, should be done in the name of the Lord Jesus, as you give thanks through him to God the Father.</a:t>
            </a:r>
            <a:endParaRPr lang="en-GB" sz="2400" b="0" i="0" u="none" strike="noStrike" baseline="0" dirty="0"/>
          </a:p>
          <a:p>
            <a:pPr algn="l"/>
            <a:endParaRPr lang="en-GB" dirty="0"/>
          </a:p>
        </p:txBody>
      </p:sp>
    </p:spTree>
    <p:extLst>
      <p:ext uri="{BB962C8B-B14F-4D97-AF65-F5344CB8AC3E}">
        <p14:creationId xmlns:p14="http://schemas.microsoft.com/office/powerpoint/2010/main" val="2476487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2586" y="0"/>
            <a:ext cx="1934173" cy="6858000"/>
            <a:chOff x="0" y="0"/>
            <a:chExt cx="3868347" cy="13716000"/>
          </a:xfrm>
        </p:grpSpPr>
        <p:pic>
          <p:nvPicPr>
            <p:cNvPr id="3" name="Picture 3"/>
            <p:cNvPicPr>
              <a:picLocks noChangeAspect="1"/>
            </p:cNvPicPr>
            <p:nvPr/>
          </p:nvPicPr>
          <p:blipFill>
            <a:blip r:embed="rId2">
              <a:alphaModFix amt="50000"/>
            </a:blip>
            <a:srcRect l="19697" r="59150"/>
            <a:stretch>
              <a:fillRect/>
            </a:stretch>
          </p:blipFill>
          <p:spPr>
            <a:xfrm>
              <a:off x="0" y="0"/>
              <a:ext cx="3868347" cy="13716000"/>
            </a:xfrm>
            <a:prstGeom prst="rect">
              <a:avLst/>
            </a:prstGeom>
          </p:spPr>
        </p:pic>
      </p:grpSp>
      <p:grpSp>
        <p:nvGrpSpPr>
          <p:cNvPr id="4" name="Group 4"/>
          <p:cNvGrpSpPr/>
          <p:nvPr/>
        </p:nvGrpSpPr>
        <p:grpSpPr>
          <a:xfrm>
            <a:off x="1134419" y="129238"/>
            <a:ext cx="1270880" cy="1023166"/>
            <a:chOff x="0" y="0"/>
            <a:chExt cx="6368356" cy="5126990"/>
          </a:xfrm>
        </p:grpSpPr>
        <p:sp>
          <p:nvSpPr>
            <p:cNvPr id="5" name="Freeform 5"/>
            <p:cNvSpPr/>
            <p:nvPr/>
          </p:nvSpPr>
          <p:spPr>
            <a:xfrm>
              <a:off x="0" y="0"/>
              <a:ext cx="6368356" cy="5126990"/>
            </a:xfrm>
            <a:custGeom>
              <a:avLst/>
              <a:gdLst/>
              <a:ahLst/>
              <a:cxnLst/>
              <a:rect l="l" t="t" r="r" b="b"/>
              <a:pathLst>
                <a:path w="6368356" h="5126990">
                  <a:moveTo>
                    <a:pt x="3546416" y="0"/>
                  </a:moveTo>
                  <a:lnTo>
                    <a:pt x="0" y="0"/>
                  </a:lnTo>
                  <a:lnTo>
                    <a:pt x="2821940" y="2564130"/>
                  </a:lnTo>
                  <a:lnTo>
                    <a:pt x="0" y="5126990"/>
                  </a:lnTo>
                  <a:lnTo>
                    <a:pt x="3546416" y="5126990"/>
                  </a:lnTo>
                  <a:lnTo>
                    <a:pt x="6368356" y="2564130"/>
                  </a:lnTo>
                  <a:close/>
                </a:path>
              </a:pathLst>
            </a:custGeom>
            <a:solidFill>
              <a:srgbClr val="FFCC58"/>
            </a:solidFill>
          </p:spPr>
        </p:sp>
      </p:grpSp>
      <p:grpSp>
        <p:nvGrpSpPr>
          <p:cNvPr id="6" name="Group 6"/>
          <p:cNvGrpSpPr/>
          <p:nvPr/>
        </p:nvGrpSpPr>
        <p:grpSpPr>
          <a:xfrm>
            <a:off x="866645" y="1923318"/>
            <a:ext cx="674021" cy="539217"/>
            <a:chOff x="0" y="0"/>
            <a:chExt cx="6408833" cy="5126990"/>
          </a:xfrm>
        </p:grpSpPr>
        <p:sp>
          <p:nvSpPr>
            <p:cNvPr id="7" name="Freeform 7"/>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pic>
        <p:nvPicPr>
          <p:cNvPr id="8" name="Picture 8"/>
          <p:cNvPicPr>
            <a:picLocks noChangeAspect="1"/>
          </p:cNvPicPr>
          <p:nvPr/>
        </p:nvPicPr>
        <p:blipFill>
          <a:blip r:embed="rId3"/>
          <a:srcRect/>
          <a:stretch>
            <a:fillRect/>
          </a:stretch>
        </p:blipFill>
        <p:spPr>
          <a:xfrm>
            <a:off x="2405299" y="3275135"/>
            <a:ext cx="6074296" cy="2956229"/>
          </a:xfrm>
          <a:prstGeom prst="rect">
            <a:avLst/>
          </a:prstGeom>
        </p:spPr>
      </p:pic>
      <p:sp>
        <p:nvSpPr>
          <p:cNvPr id="9" name="TextBox 9"/>
          <p:cNvSpPr txBox="1"/>
          <p:nvPr/>
        </p:nvSpPr>
        <p:spPr>
          <a:xfrm>
            <a:off x="2096999" y="1000938"/>
            <a:ext cx="10373285" cy="5725798"/>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nSpc>
                <a:spcPct val="150000"/>
              </a:lnSpc>
            </a:pPr>
            <a:r>
              <a:rPr lang="en-US" sz="2800" b="1" spc="67" dirty="0">
                <a:solidFill>
                  <a:srgbClr val="4CB8B4"/>
                </a:solidFill>
                <a:latin typeface="Montserrat Semi-Bold" panose="020B0604020202020204" charset="0"/>
              </a:rPr>
              <a:t>1 What does it mean where the passage says to ‘clothe </a:t>
            </a:r>
          </a:p>
          <a:p>
            <a:pPr>
              <a:lnSpc>
                <a:spcPct val="150000"/>
              </a:lnSpc>
            </a:pPr>
            <a:r>
              <a:rPr lang="en-US" sz="2800" b="1" spc="67" dirty="0">
                <a:solidFill>
                  <a:srgbClr val="4CB8B4"/>
                </a:solidFill>
                <a:latin typeface="Montserrat Semi-Bold" panose="020B0604020202020204" charset="0"/>
              </a:rPr>
              <a:t>yourselves with compassion, kindness, humility, gentleness </a:t>
            </a:r>
          </a:p>
          <a:p>
            <a:pPr>
              <a:lnSpc>
                <a:spcPct val="150000"/>
              </a:lnSpc>
            </a:pPr>
            <a:r>
              <a:rPr lang="en-US" sz="2800" b="1" spc="67" dirty="0">
                <a:solidFill>
                  <a:srgbClr val="4CB8B4"/>
                </a:solidFill>
                <a:latin typeface="Montserrat Semi-Bold" panose="020B0604020202020204" charset="0"/>
              </a:rPr>
              <a:t>and patience’?</a:t>
            </a:r>
          </a:p>
          <a:p>
            <a:pPr>
              <a:lnSpc>
                <a:spcPct val="150000"/>
              </a:lnSpc>
            </a:pPr>
            <a:endParaRPr lang="en-US" sz="2800" b="1" spc="67" dirty="0">
              <a:solidFill>
                <a:srgbClr val="4CB8B4"/>
              </a:solidFill>
              <a:latin typeface="Montserrat Semi-Bold" panose="020B0604020202020204" charset="0"/>
            </a:endParaRPr>
          </a:p>
          <a:p>
            <a:pPr>
              <a:lnSpc>
                <a:spcPts val="5039"/>
              </a:lnSpc>
            </a:pPr>
            <a:r>
              <a:rPr lang="en-US" sz="2800" b="1" spc="67" dirty="0">
                <a:solidFill>
                  <a:srgbClr val="4CB8B4"/>
                </a:solidFill>
                <a:latin typeface="Montserrat Light"/>
              </a:rPr>
              <a:t>2 </a:t>
            </a:r>
            <a:r>
              <a:rPr lang="en-US" sz="2800" b="1" spc="67" dirty="0">
                <a:solidFill>
                  <a:srgbClr val="4CB8B4"/>
                </a:solidFill>
                <a:latin typeface="Montserrat Semi-Bold" panose="020B0604020202020204" charset="0"/>
              </a:rPr>
              <a:t>Which of these qualities is most challenging for you to show? Why?</a:t>
            </a:r>
            <a:endParaRPr lang="en-US" sz="2800" b="1" spc="67" dirty="0">
              <a:solidFill>
                <a:srgbClr val="4CB8B4"/>
              </a:solidFill>
              <a:latin typeface="Montserrat Light"/>
            </a:endParaRPr>
          </a:p>
          <a:p>
            <a:pPr>
              <a:lnSpc>
                <a:spcPts val="5039"/>
              </a:lnSpc>
            </a:pPr>
            <a:endParaRPr lang="en-US" sz="2800" b="1" spc="67" dirty="0">
              <a:solidFill>
                <a:srgbClr val="4CB8B4"/>
              </a:solidFill>
              <a:latin typeface="Montserrat Light"/>
            </a:endParaRPr>
          </a:p>
          <a:p>
            <a:pPr>
              <a:lnSpc>
                <a:spcPts val="5039"/>
              </a:lnSpc>
            </a:pPr>
            <a:r>
              <a:rPr lang="en-US" sz="2800" b="1" spc="67" dirty="0">
                <a:solidFill>
                  <a:srgbClr val="4CB8B4"/>
                </a:solidFill>
                <a:latin typeface="Montserrat Light"/>
              </a:rPr>
              <a:t>3 If we clothe ourselves with these qualities, how does </a:t>
            </a:r>
          </a:p>
          <a:p>
            <a:pPr>
              <a:lnSpc>
                <a:spcPts val="5039"/>
              </a:lnSpc>
            </a:pPr>
            <a:r>
              <a:rPr lang="en-US" sz="2800" b="1" spc="67" dirty="0">
                <a:solidFill>
                  <a:srgbClr val="4CB8B4"/>
                </a:solidFill>
                <a:latin typeface="Montserrat Light"/>
              </a:rPr>
              <a:t>that help us to live in solidarity with one another?</a:t>
            </a:r>
            <a:endParaRPr lang="en-GB" sz="2800" b="0" i="0" dirty="0">
              <a:solidFill>
                <a:srgbClr val="000000"/>
              </a:solidFill>
              <a:effectLst/>
            </a:endParaRPr>
          </a:p>
        </p:txBody>
      </p:sp>
      <p:grpSp>
        <p:nvGrpSpPr>
          <p:cNvPr id="10" name="Group 10"/>
          <p:cNvGrpSpPr/>
          <p:nvPr/>
        </p:nvGrpSpPr>
        <p:grpSpPr>
          <a:xfrm>
            <a:off x="778546" y="1368783"/>
            <a:ext cx="425109" cy="338155"/>
            <a:chOff x="0" y="0"/>
            <a:chExt cx="6346308" cy="5126990"/>
          </a:xfrm>
        </p:grpSpPr>
        <p:sp>
          <p:nvSpPr>
            <p:cNvPr id="11" name="Freeform 11"/>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12" name="Group 12"/>
          <p:cNvGrpSpPr/>
          <p:nvPr/>
        </p:nvGrpSpPr>
        <p:grpSpPr>
          <a:xfrm>
            <a:off x="-644533" y="3709255"/>
            <a:ext cx="1422704" cy="1146657"/>
            <a:chOff x="0" y="0"/>
            <a:chExt cx="6361360" cy="5126990"/>
          </a:xfrm>
        </p:grpSpPr>
        <p:sp>
          <p:nvSpPr>
            <p:cNvPr id="13" name="Freeform 13"/>
            <p:cNvSpPr/>
            <p:nvPr/>
          </p:nvSpPr>
          <p:spPr>
            <a:xfrm>
              <a:off x="0" y="0"/>
              <a:ext cx="6361360" cy="5126990"/>
            </a:xfrm>
            <a:custGeom>
              <a:avLst/>
              <a:gdLst/>
              <a:ahLst/>
              <a:cxnLst/>
              <a:rect l="l" t="t" r="r" b="b"/>
              <a:pathLst>
                <a:path w="6361360" h="5126990">
                  <a:moveTo>
                    <a:pt x="3539420" y="0"/>
                  </a:moveTo>
                  <a:lnTo>
                    <a:pt x="0" y="0"/>
                  </a:lnTo>
                  <a:lnTo>
                    <a:pt x="2821940" y="2564130"/>
                  </a:lnTo>
                  <a:lnTo>
                    <a:pt x="0" y="5126990"/>
                  </a:lnTo>
                  <a:lnTo>
                    <a:pt x="3539420" y="5126990"/>
                  </a:lnTo>
                  <a:lnTo>
                    <a:pt x="6361360" y="2564130"/>
                  </a:lnTo>
                  <a:close/>
                </a:path>
              </a:pathLst>
            </a:custGeom>
            <a:solidFill>
              <a:srgbClr val="4CB8B4"/>
            </a:solidFill>
          </p:spPr>
        </p:sp>
      </p:grpSp>
      <p:grpSp>
        <p:nvGrpSpPr>
          <p:cNvPr id="14" name="Group 14"/>
          <p:cNvGrpSpPr/>
          <p:nvPr/>
        </p:nvGrpSpPr>
        <p:grpSpPr>
          <a:xfrm>
            <a:off x="441160" y="6151910"/>
            <a:ext cx="674021" cy="539217"/>
            <a:chOff x="0" y="0"/>
            <a:chExt cx="6408833" cy="5126990"/>
          </a:xfrm>
        </p:grpSpPr>
        <p:sp>
          <p:nvSpPr>
            <p:cNvPr id="15" name="Freeform 15"/>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6" name="Group 16"/>
          <p:cNvGrpSpPr/>
          <p:nvPr/>
        </p:nvGrpSpPr>
        <p:grpSpPr>
          <a:xfrm>
            <a:off x="11826956" y="5821354"/>
            <a:ext cx="425109" cy="338155"/>
            <a:chOff x="0" y="0"/>
            <a:chExt cx="6346308" cy="5126990"/>
          </a:xfrm>
        </p:grpSpPr>
        <p:sp>
          <p:nvSpPr>
            <p:cNvPr id="17" name="Freeform 17"/>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18" name="Group 18"/>
          <p:cNvGrpSpPr/>
          <p:nvPr/>
        </p:nvGrpSpPr>
        <p:grpSpPr>
          <a:xfrm>
            <a:off x="11650727" y="6421518"/>
            <a:ext cx="425109" cy="338155"/>
            <a:chOff x="0" y="0"/>
            <a:chExt cx="6346308" cy="5126990"/>
          </a:xfrm>
        </p:grpSpPr>
        <p:sp>
          <p:nvSpPr>
            <p:cNvPr id="19" name="Freeform 19"/>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20" name="Group 20"/>
          <p:cNvGrpSpPr/>
          <p:nvPr/>
        </p:nvGrpSpPr>
        <p:grpSpPr>
          <a:xfrm>
            <a:off x="969232" y="5489217"/>
            <a:ext cx="425109" cy="338155"/>
            <a:chOff x="0" y="0"/>
            <a:chExt cx="6346308" cy="5126990"/>
          </a:xfrm>
        </p:grpSpPr>
        <p:sp>
          <p:nvSpPr>
            <p:cNvPr id="21" name="Freeform 21"/>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sp>
        <p:nvSpPr>
          <p:cNvPr id="22" name="TextBox 21">
            <a:extLst>
              <a:ext uri="{FF2B5EF4-FFF2-40B4-BE49-F238E27FC236}">
                <a16:creationId xmlns:a16="http://schemas.microsoft.com/office/drawing/2014/main" id="{651A4C6C-C6E3-48BC-A553-7A1E570D23B5}"/>
              </a:ext>
            </a:extLst>
          </p:cNvPr>
          <p:cNvSpPr txBox="1"/>
          <p:nvPr/>
        </p:nvSpPr>
        <p:spPr>
          <a:xfrm>
            <a:off x="3989538" y="190298"/>
            <a:ext cx="5237759" cy="646331"/>
          </a:xfrm>
          <a:prstGeom prst="rect">
            <a:avLst/>
          </a:prstGeom>
          <a:noFill/>
        </p:spPr>
        <p:txBody>
          <a:bodyPr wrap="square" rtlCol="0">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r>
              <a:rPr lang="en-GB" sz="3600" b="1" dirty="0">
                <a:solidFill>
                  <a:srgbClr val="009999"/>
                </a:solidFill>
                <a:latin typeface="Montserrat Light Bold" panose="020B0604020202020204" charset="0"/>
              </a:rPr>
              <a:t>Discussion Questions</a:t>
            </a:r>
          </a:p>
        </p:txBody>
      </p:sp>
    </p:spTree>
    <p:extLst>
      <p:ext uri="{BB962C8B-B14F-4D97-AF65-F5344CB8AC3E}">
        <p14:creationId xmlns:p14="http://schemas.microsoft.com/office/powerpoint/2010/main" val="1034163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CC58"/>
        </a:solidFill>
        <a:effectLst/>
      </p:bgPr>
    </p:bg>
    <p:spTree>
      <p:nvGrpSpPr>
        <p:cNvPr id="1" name=""/>
        <p:cNvGrpSpPr/>
        <p:nvPr/>
      </p:nvGrpSpPr>
      <p:grpSpPr>
        <a:xfrm>
          <a:off x="0" y="0"/>
          <a:ext cx="0" cy="0"/>
          <a:chOff x="0" y="0"/>
          <a:chExt cx="0" cy="0"/>
        </a:xfrm>
      </p:grpSpPr>
      <p:grpSp>
        <p:nvGrpSpPr>
          <p:cNvPr id="3" name="Group 3"/>
          <p:cNvGrpSpPr/>
          <p:nvPr/>
        </p:nvGrpSpPr>
        <p:grpSpPr>
          <a:xfrm>
            <a:off x="882988" y="-677944"/>
            <a:ext cx="2008458" cy="1796396"/>
            <a:chOff x="0" y="0"/>
            <a:chExt cx="5732310" cy="5126990"/>
          </a:xfrm>
        </p:grpSpPr>
        <p:sp>
          <p:nvSpPr>
            <p:cNvPr id="4" name="Freeform 4"/>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2F2F2"/>
            </a:solidFill>
          </p:spPr>
        </p:sp>
      </p:grpSp>
      <p:grpSp>
        <p:nvGrpSpPr>
          <p:cNvPr id="5" name="Group 5"/>
          <p:cNvGrpSpPr/>
          <p:nvPr/>
        </p:nvGrpSpPr>
        <p:grpSpPr>
          <a:xfrm>
            <a:off x="248795" y="810737"/>
            <a:ext cx="785880" cy="706498"/>
            <a:chOff x="0" y="0"/>
            <a:chExt cx="5732310" cy="5126990"/>
          </a:xfrm>
        </p:grpSpPr>
        <p:sp>
          <p:nvSpPr>
            <p:cNvPr id="6" name="Freeform 6"/>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F7477"/>
            </a:solidFill>
          </p:spPr>
        </p:sp>
      </p:grpSp>
      <p:grpSp>
        <p:nvGrpSpPr>
          <p:cNvPr id="7" name="Group 7"/>
          <p:cNvGrpSpPr/>
          <p:nvPr/>
        </p:nvGrpSpPr>
        <p:grpSpPr>
          <a:xfrm>
            <a:off x="2734523" y="588034"/>
            <a:ext cx="533881" cy="479719"/>
            <a:chOff x="0" y="0"/>
            <a:chExt cx="5732310" cy="5126990"/>
          </a:xfrm>
        </p:grpSpPr>
        <p:sp>
          <p:nvSpPr>
            <p:cNvPr id="8" name="Freeform 8"/>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4CB8B4"/>
            </a:solidFill>
          </p:spPr>
        </p:sp>
      </p:grpSp>
      <p:grpSp>
        <p:nvGrpSpPr>
          <p:cNvPr id="9" name="Group 9"/>
          <p:cNvGrpSpPr/>
          <p:nvPr/>
        </p:nvGrpSpPr>
        <p:grpSpPr>
          <a:xfrm>
            <a:off x="11506200" y="5914108"/>
            <a:ext cx="645231" cy="516185"/>
            <a:chOff x="0" y="0"/>
            <a:chExt cx="6408833" cy="5126990"/>
          </a:xfrm>
        </p:grpSpPr>
        <p:sp>
          <p:nvSpPr>
            <p:cNvPr id="10" name="Freeform 10"/>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1" name="Group 11"/>
          <p:cNvGrpSpPr/>
          <p:nvPr/>
        </p:nvGrpSpPr>
        <p:grpSpPr>
          <a:xfrm>
            <a:off x="3382936" y="181082"/>
            <a:ext cx="9824232" cy="807587"/>
            <a:chOff x="4201280" y="-4438556"/>
            <a:chExt cx="19648463" cy="1615174"/>
          </a:xfrm>
        </p:grpSpPr>
        <p:sp>
          <p:nvSpPr>
            <p:cNvPr id="12" name="TextBox 12"/>
            <p:cNvSpPr txBox="1"/>
            <p:nvPr/>
          </p:nvSpPr>
          <p:spPr>
            <a:xfrm>
              <a:off x="4201280" y="-4438556"/>
              <a:ext cx="10520613" cy="1608686"/>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72"/>
                </a:lnSpc>
              </a:pPr>
              <a:r>
                <a:rPr lang="en-US" sz="4448" spc="89" dirty="0">
                  <a:solidFill>
                    <a:srgbClr val="FF7477"/>
                  </a:solidFill>
                  <a:latin typeface="Montserrat Classic Bold"/>
                </a:rPr>
                <a:t>T</a:t>
              </a:r>
              <a:r>
                <a:rPr lang="en-US" sz="4448" spc="89" dirty="0">
                  <a:solidFill>
                    <a:srgbClr val="FF7477"/>
                  </a:solidFill>
                  <a:latin typeface="Montserrat Light Bold"/>
                </a:rPr>
                <a:t>he Church Story:</a:t>
              </a:r>
            </a:p>
          </p:txBody>
        </p:sp>
        <p:sp>
          <p:nvSpPr>
            <p:cNvPr id="13" name="TextBox 13"/>
            <p:cNvSpPr txBox="1"/>
            <p:nvPr/>
          </p:nvSpPr>
          <p:spPr>
            <a:xfrm>
              <a:off x="9246896" y="-4360212"/>
              <a:ext cx="14602847" cy="1536830"/>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345"/>
                </a:lnSpc>
              </a:pPr>
              <a:r>
                <a:rPr lang="en-US" sz="4800" spc="84" dirty="0" err="1">
                  <a:solidFill>
                    <a:srgbClr val="FFFFFF"/>
                  </a:solidFill>
                  <a:latin typeface="Montserrat Classic Bold"/>
                </a:rPr>
                <a:t>DoCat</a:t>
              </a:r>
              <a:endParaRPr lang="en-US" sz="4800" spc="84" dirty="0">
                <a:solidFill>
                  <a:srgbClr val="FFFFFF"/>
                </a:solidFill>
                <a:latin typeface="Montserrat Light Bold"/>
              </a:endParaRPr>
            </a:p>
          </p:txBody>
        </p:sp>
      </p:grpSp>
      <p:sp>
        <p:nvSpPr>
          <p:cNvPr id="2" name="TextBox 1">
            <a:extLst>
              <a:ext uri="{FF2B5EF4-FFF2-40B4-BE49-F238E27FC236}">
                <a16:creationId xmlns:a16="http://schemas.microsoft.com/office/drawing/2014/main" id="{3595D488-B961-41D8-9BE9-56F596B39CE4}"/>
              </a:ext>
            </a:extLst>
          </p:cNvPr>
          <p:cNvSpPr txBox="1"/>
          <p:nvPr/>
        </p:nvSpPr>
        <p:spPr>
          <a:xfrm>
            <a:off x="312476" y="1256068"/>
            <a:ext cx="11700454" cy="3436454"/>
          </a:xfrm>
          <a:prstGeom prst="rect">
            <a:avLst/>
          </a:prstGeom>
          <a:noFill/>
        </p:spPr>
        <p:txBody>
          <a:bodyPr wrap="square" rtlCol="0">
            <a:spAutoFit/>
          </a:bodyPr>
          <a:lstStyle/>
          <a:p>
            <a:pPr algn="l">
              <a:lnSpc>
                <a:spcPct val="114000"/>
              </a:lnSpc>
            </a:pPr>
            <a:r>
              <a:rPr lang="en-GB" sz="2400" b="0" i="0" u="none" strike="noStrike" baseline="0" dirty="0">
                <a:latin typeface="Calibri" panose="020F0502020204030204" pitchFamily="34" charset="0"/>
                <a:cs typeface="Calibri" panose="020F0502020204030204" pitchFamily="34" charset="0"/>
              </a:rPr>
              <a:t>There are many problems that we can do something about only if we work together. For this purpose there must be an increase in solidarity and mutual responsibility on earth. Catholic social teaching gives the reason for this mutual responsibility as the idea of the “unity of the human family”. God is the Creator of every single human being; therefore, he is the Father of all mankind. We human beings can regard each other as brothers and sisters who are connected with one another, in one family. In a family, the members trust one another, are there for each other, and help each other. In the same way, the entire population of the world should feel connected with one another. (paragraph 234)</a:t>
            </a:r>
            <a:endParaRPr lang="en-GB" sz="2400" dirty="0">
              <a:latin typeface="Calibri" panose="020F0502020204030204" pitchFamily="34" charset="0"/>
              <a:cs typeface="Calibri" panose="020F0502020204030204" pitchFamily="34" charset="0"/>
            </a:endParaRPr>
          </a:p>
        </p:txBody>
      </p:sp>
      <p:sp>
        <p:nvSpPr>
          <p:cNvPr id="15" name="TextBox 14">
            <a:extLst>
              <a:ext uri="{FF2B5EF4-FFF2-40B4-BE49-F238E27FC236}">
                <a16:creationId xmlns:a16="http://schemas.microsoft.com/office/drawing/2014/main" id="{30958589-9A9D-4D57-8C8B-8B6A3E6316F4}"/>
              </a:ext>
            </a:extLst>
          </p:cNvPr>
          <p:cNvSpPr txBox="1"/>
          <p:nvPr/>
        </p:nvSpPr>
        <p:spPr>
          <a:xfrm>
            <a:off x="312476" y="4830138"/>
            <a:ext cx="11580242" cy="1938992"/>
          </a:xfrm>
          <a:prstGeom prst="rect">
            <a:avLst/>
          </a:prstGeom>
          <a:noFill/>
        </p:spPr>
        <p:txBody>
          <a:bodyPr wrap="square" rtlCol="0">
            <a:spAutoFit/>
          </a:bodyPr>
          <a:lstStyle/>
          <a:p>
            <a:pPr algn="l"/>
            <a:r>
              <a:rPr lang="en-GB" sz="2400" b="0" i="0" u="none" strike="noStrike" baseline="0" dirty="0">
                <a:latin typeface="Calibri" panose="020F0502020204030204" pitchFamily="34" charset="0"/>
                <a:cs typeface="Calibri" panose="020F0502020204030204" pitchFamily="34" charset="0"/>
              </a:rPr>
              <a:t>Through his Church, which... shows solidarity with the helpless, the victims of injustice, and the poor of her times, God tries to reach the people of all nations and cultures and to help them. Whenever people try to shape a more human world, God is on their side. The Church is therefore in solidarity with all who want to give God’s salvation a visible face in the world. (paragraph 27)</a:t>
            </a:r>
            <a:endParaRPr lang="en-GB"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96383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2586" y="0"/>
            <a:ext cx="1934173" cy="6858000"/>
            <a:chOff x="0" y="0"/>
            <a:chExt cx="3868347" cy="13716000"/>
          </a:xfrm>
        </p:grpSpPr>
        <p:pic>
          <p:nvPicPr>
            <p:cNvPr id="3" name="Picture 3"/>
            <p:cNvPicPr>
              <a:picLocks noChangeAspect="1"/>
            </p:cNvPicPr>
            <p:nvPr/>
          </p:nvPicPr>
          <p:blipFill>
            <a:blip r:embed="rId2">
              <a:alphaModFix amt="50000"/>
            </a:blip>
            <a:srcRect l="19697" r="59150"/>
            <a:stretch>
              <a:fillRect/>
            </a:stretch>
          </p:blipFill>
          <p:spPr>
            <a:xfrm>
              <a:off x="0" y="0"/>
              <a:ext cx="3868347" cy="13716000"/>
            </a:xfrm>
            <a:prstGeom prst="rect">
              <a:avLst/>
            </a:prstGeom>
          </p:spPr>
        </p:pic>
      </p:grpSp>
      <p:grpSp>
        <p:nvGrpSpPr>
          <p:cNvPr id="4" name="Group 4"/>
          <p:cNvGrpSpPr/>
          <p:nvPr/>
        </p:nvGrpSpPr>
        <p:grpSpPr>
          <a:xfrm>
            <a:off x="1134419" y="129238"/>
            <a:ext cx="1270880" cy="1023166"/>
            <a:chOff x="0" y="0"/>
            <a:chExt cx="6368356" cy="5126990"/>
          </a:xfrm>
        </p:grpSpPr>
        <p:sp>
          <p:nvSpPr>
            <p:cNvPr id="5" name="Freeform 5"/>
            <p:cNvSpPr/>
            <p:nvPr/>
          </p:nvSpPr>
          <p:spPr>
            <a:xfrm>
              <a:off x="0" y="0"/>
              <a:ext cx="6368356" cy="5126990"/>
            </a:xfrm>
            <a:custGeom>
              <a:avLst/>
              <a:gdLst/>
              <a:ahLst/>
              <a:cxnLst/>
              <a:rect l="l" t="t" r="r" b="b"/>
              <a:pathLst>
                <a:path w="6368356" h="5126990">
                  <a:moveTo>
                    <a:pt x="3546416" y="0"/>
                  </a:moveTo>
                  <a:lnTo>
                    <a:pt x="0" y="0"/>
                  </a:lnTo>
                  <a:lnTo>
                    <a:pt x="2821940" y="2564130"/>
                  </a:lnTo>
                  <a:lnTo>
                    <a:pt x="0" y="5126990"/>
                  </a:lnTo>
                  <a:lnTo>
                    <a:pt x="3546416" y="5126990"/>
                  </a:lnTo>
                  <a:lnTo>
                    <a:pt x="6368356" y="2564130"/>
                  </a:lnTo>
                  <a:close/>
                </a:path>
              </a:pathLst>
            </a:custGeom>
            <a:solidFill>
              <a:srgbClr val="FFCC58"/>
            </a:solidFill>
          </p:spPr>
        </p:sp>
      </p:grpSp>
      <p:grpSp>
        <p:nvGrpSpPr>
          <p:cNvPr id="6" name="Group 6"/>
          <p:cNvGrpSpPr/>
          <p:nvPr/>
        </p:nvGrpSpPr>
        <p:grpSpPr>
          <a:xfrm>
            <a:off x="866645" y="1923318"/>
            <a:ext cx="674021" cy="539217"/>
            <a:chOff x="0" y="0"/>
            <a:chExt cx="6408833" cy="5126990"/>
          </a:xfrm>
        </p:grpSpPr>
        <p:sp>
          <p:nvSpPr>
            <p:cNvPr id="7" name="Freeform 7"/>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pic>
        <p:nvPicPr>
          <p:cNvPr id="8" name="Picture 8"/>
          <p:cNvPicPr>
            <a:picLocks noChangeAspect="1"/>
          </p:cNvPicPr>
          <p:nvPr/>
        </p:nvPicPr>
        <p:blipFill>
          <a:blip r:embed="rId3"/>
          <a:srcRect/>
          <a:stretch>
            <a:fillRect/>
          </a:stretch>
        </p:blipFill>
        <p:spPr>
          <a:xfrm>
            <a:off x="2405299" y="3275135"/>
            <a:ext cx="6074296" cy="2956229"/>
          </a:xfrm>
          <a:prstGeom prst="rect">
            <a:avLst/>
          </a:prstGeom>
        </p:spPr>
      </p:pic>
      <p:sp>
        <p:nvSpPr>
          <p:cNvPr id="9" name="TextBox 9"/>
          <p:cNvSpPr txBox="1"/>
          <p:nvPr/>
        </p:nvSpPr>
        <p:spPr>
          <a:xfrm>
            <a:off x="2096999" y="1000938"/>
            <a:ext cx="9881641" cy="5452262"/>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nSpc>
                <a:spcPct val="150000"/>
              </a:lnSpc>
            </a:pPr>
            <a:r>
              <a:rPr lang="en-US" sz="2600" b="1" spc="67" dirty="0">
                <a:solidFill>
                  <a:srgbClr val="4CB8B4"/>
                </a:solidFill>
              </a:rPr>
              <a:t>1 In the first paragraph, it mentions that we are all responsible </a:t>
            </a:r>
          </a:p>
          <a:p>
            <a:pPr>
              <a:lnSpc>
                <a:spcPct val="150000"/>
              </a:lnSpc>
            </a:pPr>
            <a:r>
              <a:rPr lang="en-US" sz="2600" b="1" spc="67" dirty="0">
                <a:solidFill>
                  <a:srgbClr val="4CB8B4"/>
                </a:solidFill>
              </a:rPr>
              <a:t>for the ‘unity of the human family’. Discuss how you as an individual could help your school have more unity.</a:t>
            </a:r>
          </a:p>
          <a:p>
            <a:pPr>
              <a:lnSpc>
                <a:spcPct val="150000"/>
              </a:lnSpc>
            </a:pPr>
            <a:endParaRPr lang="en-US" sz="2600" b="1" spc="67" dirty="0">
              <a:solidFill>
                <a:srgbClr val="4CB8B4"/>
              </a:solidFill>
            </a:endParaRPr>
          </a:p>
          <a:p>
            <a:pPr>
              <a:lnSpc>
                <a:spcPct val="150000"/>
              </a:lnSpc>
            </a:pPr>
            <a:r>
              <a:rPr lang="en-US" sz="2600" b="1" spc="67" dirty="0">
                <a:solidFill>
                  <a:srgbClr val="4CB8B4"/>
                </a:solidFill>
              </a:rPr>
              <a:t>2 Discuss how you as an individual could help your family have more unity.</a:t>
            </a:r>
          </a:p>
          <a:p>
            <a:pPr>
              <a:lnSpc>
                <a:spcPts val="5039"/>
              </a:lnSpc>
            </a:pPr>
            <a:endParaRPr lang="en-US" sz="2600" b="1" spc="67" dirty="0">
              <a:solidFill>
                <a:srgbClr val="4CB8B4"/>
              </a:solidFill>
            </a:endParaRPr>
          </a:p>
          <a:p>
            <a:pPr>
              <a:lnSpc>
                <a:spcPts val="5039"/>
              </a:lnSpc>
            </a:pPr>
            <a:r>
              <a:rPr lang="en-US" sz="2600" b="1" spc="67" dirty="0">
                <a:solidFill>
                  <a:srgbClr val="4CB8B4"/>
                </a:solidFill>
              </a:rPr>
              <a:t>3 Thinking about our country today, which area do you feel </a:t>
            </a:r>
          </a:p>
          <a:p>
            <a:pPr>
              <a:lnSpc>
                <a:spcPts val="5039"/>
              </a:lnSpc>
            </a:pPr>
            <a:r>
              <a:rPr lang="en-US" sz="2600" b="1" spc="67" dirty="0">
                <a:solidFill>
                  <a:srgbClr val="4CB8B4"/>
                </a:solidFill>
              </a:rPr>
              <a:t>needs more unity?</a:t>
            </a:r>
            <a:endParaRPr lang="en-GB" sz="2600" b="0" i="0" dirty="0">
              <a:solidFill>
                <a:srgbClr val="000000"/>
              </a:solidFill>
              <a:effectLst/>
            </a:endParaRPr>
          </a:p>
        </p:txBody>
      </p:sp>
      <p:grpSp>
        <p:nvGrpSpPr>
          <p:cNvPr id="10" name="Group 10"/>
          <p:cNvGrpSpPr/>
          <p:nvPr/>
        </p:nvGrpSpPr>
        <p:grpSpPr>
          <a:xfrm>
            <a:off x="778546" y="1368783"/>
            <a:ext cx="425109" cy="338155"/>
            <a:chOff x="0" y="0"/>
            <a:chExt cx="6346308" cy="5126990"/>
          </a:xfrm>
        </p:grpSpPr>
        <p:sp>
          <p:nvSpPr>
            <p:cNvPr id="11" name="Freeform 11"/>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12" name="Group 12"/>
          <p:cNvGrpSpPr/>
          <p:nvPr/>
        </p:nvGrpSpPr>
        <p:grpSpPr>
          <a:xfrm>
            <a:off x="-644533" y="3709255"/>
            <a:ext cx="1422704" cy="1146657"/>
            <a:chOff x="0" y="0"/>
            <a:chExt cx="6361360" cy="5126990"/>
          </a:xfrm>
        </p:grpSpPr>
        <p:sp>
          <p:nvSpPr>
            <p:cNvPr id="13" name="Freeform 13"/>
            <p:cNvSpPr/>
            <p:nvPr/>
          </p:nvSpPr>
          <p:spPr>
            <a:xfrm>
              <a:off x="0" y="0"/>
              <a:ext cx="6361360" cy="5126990"/>
            </a:xfrm>
            <a:custGeom>
              <a:avLst/>
              <a:gdLst/>
              <a:ahLst/>
              <a:cxnLst/>
              <a:rect l="l" t="t" r="r" b="b"/>
              <a:pathLst>
                <a:path w="6361360" h="5126990">
                  <a:moveTo>
                    <a:pt x="3539420" y="0"/>
                  </a:moveTo>
                  <a:lnTo>
                    <a:pt x="0" y="0"/>
                  </a:lnTo>
                  <a:lnTo>
                    <a:pt x="2821940" y="2564130"/>
                  </a:lnTo>
                  <a:lnTo>
                    <a:pt x="0" y="5126990"/>
                  </a:lnTo>
                  <a:lnTo>
                    <a:pt x="3539420" y="5126990"/>
                  </a:lnTo>
                  <a:lnTo>
                    <a:pt x="6361360" y="2564130"/>
                  </a:lnTo>
                  <a:close/>
                </a:path>
              </a:pathLst>
            </a:custGeom>
            <a:solidFill>
              <a:srgbClr val="4CB8B4"/>
            </a:solidFill>
          </p:spPr>
        </p:sp>
      </p:grpSp>
      <p:grpSp>
        <p:nvGrpSpPr>
          <p:cNvPr id="14" name="Group 14"/>
          <p:cNvGrpSpPr/>
          <p:nvPr/>
        </p:nvGrpSpPr>
        <p:grpSpPr>
          <a:xfrm>
            <a:off x="441160" y="6151910"/>
            <a:ext cx="674021" cy="539217"/>
            <a:chOff x="0" y="0"/>
            <a:chExt cx="6408833" cy="5126990"/>
          </a:xfrm>
        </p:grpSpPr>
        <p:sp>
          <p:nvSpPr>
            <p:cNvPr id="15" name="Freeform 15"/>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6" name="Group 16"/>
          <p:cNvGrpSpPr/>
          <p:nvPr/>
        </p:nvGrpSpPr>
        <p:grpSpPr>
          <a:xfrm>
            <a:off x="11826956" y="5821354"/>
            <a:ext cx="425109" cy="338155"/>
            <a:chOff x="0" y="0"/>
            <a:chExt cx="6346308" cy="5126990"/>
          </a:xfrm>
        </p:grpSpPr>
        <p:sp>
          <p:nvSpPr>
            <p:cNvPr id="17" name="Freeform 17"/>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18" name="Group 18"/>
          <p:cNvGrpSpPr/>
          <p:nvPr/>
        </p:nvGrpSpPr>
        <p:grpSpPr>
          <a:xfrm>
            <a:off x="11650727" y="6421518"/>
            <a:ext cx="425109" cy="338155"/>
            <a:chOff x="0" y="0"/>
            <a:chExt cx="6346308" cy="5126990"/>
          </a:xfrm>
        </p:grpSpPr>
        <p:sp>
          <p:nvSpPr>
            <p:cNvPr id="19" name="Freeform 19"/>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20" name="Group 20"/>
          <p:cNvGrpSpPr/>
          <p:nvPr/>
        </p:nvGrpSpPr>
        <p:grpSpPr>
          <a:xfrm>
            <a:off x="969232" y="5489217"/>
            <a:ext cx="425109" cy="338155"/>
            <a:chOff x="0" y="0"/>
            <a:chExt cx="6346308" cy="5126990"/>
          </a:xfrm>
        </p:grpSpPr>
        <p:sp>
          <p:nvSpPr>
            <p:cNvPr id="21" name="Freeform 21"/>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sp>
        <p:nvSpPr>
          <p:cNvPr id="22" name="TextBox 21">
            <a:extLst>
              <a:ext uri="{FF2B5EF4-FFF2-40B4-BE49-F238E27FC236}">
                <a16:creationId xmlns:a16="http://schemas.microsoft.com/office/drawing/2014/main" id="{651A4C6C-C6E3-48BC-A553-7A1E570D23B5}"/>
              </a:ext>
            </a:extLst>
          </p:cNvPr>
          <p:cNvSpPr txBox="1"/>
          <p:nvPr/>
        </p:nvSpPr>
        <p:spPr>
          <a:xfrm>
            <a:off x="3989538" y="190298"/>
            <a:ext cx="5237759" cy="646331"/>
          </a:xfrm>
          <a:prstGeom prst="rect">
            <a:avLst/>
          </a:prstGeom>
          <a:noFill/>
        </p:spPr>
        <p:txBody>
          <a:bodyPr wrap="square" rtlCol="0">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r>
              <a:rPr lang="en-GB" sz="3600" b="1" dirty="0">
                <a:solidFill>
                  <a:srgbClr val="009999"/>
                </a:solidFill>
                <a:latin typeface="Montserrat Light Bold" panose="020B0604020202020204" charset="0"/>
              </a:rPr>
              <a:t>Discussion Questions</a:t>
            </a:r>
          </a:p>
        </p:txBody>
      </p:sp>
    </p:spTree>
    <p:extLst>
      <p:ext uri="{BB962C8B-B14F-4D97-AF65-F5344CB8AC3E}">
        <p14:creationId xmlns:p14="http://schemas.microsoft.com/office/powerpoint/2010/main" val="2999025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CC58"/>
        </a:solidFill>
        <a:effectLst/>
      </p:bgPr>
    </p:bg>
    <p:spTree>
      <p:nvGrpSpPr>
        <p:cNvPr id="1" name=""/>
        <p:cNvGrpSpPr/>
        <p:nvPr/>
      </p:nvGrpSpPr>
      <p:grpSpPr>
        <a:xfrm>
          <a:off x="0" y="0"/>
          <a:ext cx="0" cy="0"/>
          <a:chOff x="0" y="0"/>
          <a:chExt cx="0" cy="0"/>
        </a:xfrm>
      </p:grpSpPr>
      <p:grpSp>
        <p:nvGrpSpPr>
          <p:cNvPr id="3" name="Group 3"/>
          <p:cNvGrpSpPr/>
          <p:nvPr/>
        </p:nvGrpSpPr>
        <p:grpSpPr>
          <a:xfrm>
            <a:off x="882988" y="-677944"/>
            <a:ext cx="2008458" cy="1796396"/>
            <a:chOff x="0" y="0"/>
            <a:chExt cx="5732310" cy="5126990"/>
          </a:xfrm>
        </p:grpSpPr>
        <p:sp>
          <p:nvSpPr>
            <p:cNvPr id="4" name="Freeform 4"/>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2F2F2"/>
            </a:solidFill>
          </p:spPr>
        </p:sp>
      </p:grpSp>
      <p:grpSp>
        <p:nvGrpSpPr>
          <p:cNvPr id="5" name="Group 5"/>
          <p:cNvGrpSpPr/>
          <p:nvPr/>
        </p:nvGrpSpPr>
        <p:grpSpPr>
          <a:xfrm>
            <a:off x="312476" y="1119239"/>
            <a:ext cx="785880" cy="706498"/>
            <a:chOff x="0" y="0"/>
            <a:chExt cx="5732310" cy="5126990"/>
          </a:xfrm>
        </p:grpSpPr>
        <p:sp>
          <p:nvSpPr>
            <p:cNvPr id="6" name="Freeform 6"/>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F7477"/>
            </a:solidFill>
          </p:spPr>
        </p:sp>
      </p:grpSp>
      <p:grpSp>
        <p:nvGrpSpPr>
          <p:cNvPr id="7" name="Group 7"/>
          <p:cNvGrpSpPr/>
          <p:nvPr/>
        </p:nvGrpSpPr>
        <p:grpSpPr>
          <a:xfrm>
            <a:off x="2734523" y="588034"/>
            <a:ext cx="533881" cy="479719"/>
            <a:chOff x="0" y="0"/>
            <a:chExt cx="5732310" cy="5126990"/>
          </a:xfrm>
        </p:grpSpPr>
        <p:sp>
          <p:nvSpPr>
            <p:cNvPr id="8" name="Freeform 8"/>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4CB8B4"/>
            </a:solidFill>
          </p:spPr>
        </p:sp>
      </p:grpSp>
      <p:grpSp>
        <p:nvGrpSpPr>
          <p:cNvPr id="9" name="Group 9"/>
          <p:cNvGrpSpPr/>
          <p:nvPr/>
        </p:nvGrpSpPr>
        <p:grpSpPr>
          <a:xfrm>
            <a:off x="11506200" y="5914108"/>
            <a:ext cx="645231" cy="516185"/>
            <a:chOff x="0" y="0"/>
            <a:chExt cx="6408833" cy="5126990"/>
          </a:xfrm>
        </p:grpSpPr>
        <p:sp>
          <p:nvSpPr>
            <p:cNvPr id="10" name="Freeform 10"/>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1" name="Group 11"/>
          <p:cNvGrpSpPr/>
          <p:nvPr/>
        </p:nvGrpSpPr>
        <p:grpSpPr>
          <a:xfrm>
            <a:off x="2575944" y="76078"/>
            <a:ext cx="7301424" cy="1352086"/>
            <a:chOff x="4469024" y="-4224154"/>
            <a:chExt cx="14602847" cy="2704172"/>
          </a:xfrm>
        </p:grpSpPr>
        <p:sp>
          <p:nvSpPr>
            <p:cNvPr id="12" name="TextBox 12"/>
            <p:cNvSpPr txBox="1"/>
            <p:nvPr/>
          </p:nvSpPr>
          <p:spPr>
            <a:xfrm>
              <a:off x="6464420" y="-4224154"/>
              <a:ext cx="10520613" cy="1608686"/>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72"/>
                </a:lnSpc>
              </a:pPr>
              <a:r>
                <a:rPr lang="en-US" sz="4448" spc="89" dirty="0">
                  <a:solidFill>
                    <a:srgbClr val="FF7477"/>
                  </a:solidFill>
                  <a:latin typeface="Montserrat Classic Bold"/>
                </a:rPr>
                <a:t>T</a:t>
              </a:r>
              <a:r>
                <a:rPr lang="en-US" sz="4448" spc="89" dirty="0">
                  <a:solidFill>
                    <a:srgbClr val="FF7477"/>
                  </a:solidFill>
                  <a:latin typeface="Montserrat Light Bold"/>
                </a:rPr>
                <a:t>he Church Story</a:t>
              </a:r>
            </a:p>
          </p:txBody>
        </p:sp>
        <p:sp>
          <p:nvSpPr>
            <p:cNvPr id="13" name="TextBox 13"/>
            <p:cNvSpPr txBox="1"/>
            <p:nvPr/>
          </p:nvSpPr>
          <p:spPr>
            <a:xfrm>
              <a:off x="4469024" y="-3018214"/>
              <a:ext cx="14602847" cy="1498232"/>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345"/>
                </a:lnSpc>
              </a:pPr>
              <a:r>
                <a:rPr lang="en-US" sz="4230" spc="84" dirty="0">
                  <a:solidFill>
                    <a:srgbClr val="FFFFFF"/>
                  </a:solidFill>
                  <a:latin typeface="Montserrat Classic Bold"/>
                </a:rPr>
                <a:t>St John Paul II</a:t>
              </a:r>
              <a:endParaRPr lang="en-US" sz="4230" spc="84" dirty="0">
                <a:solidFill>
                  <a:srgbClr val="FFFFFF"/>
                </a:solidFill>
                <a:latin typeface="Montserrat Light Bold"/>
              </a:endParaRPr>
            </a:p>
          </p:txBody>
        </p:sp>
      </p:grpSp>
      <p:pic>
        <p:nvPicPr>
          <p:cNvPr id="2" name="Online Media 1" title="Pope John Paul II">
            <a:hlinkClick r:id="" action="ppaction://media"/>
            <a:extLst>
              <a:ext uri="{FF2B5EF4-FFF2-40B4-BE49-F238E27FC236}">
                <a16:creationId xmlns:a16="http://schemas.microsoft.com/office/drawing/2014/main" id="{FEF31F3B-D225-4A9E-8188-C166C40E19C6}"/>
              </a:ext>
            </a:extLst>
          </p:cNvPr>
          <p:cNvPicPr>
            <a:picLocks noRot="1" noChangeAspect="1"/>
          </p:cNvPicPr>
          <p:nvPr>
            <a:videoFile r:link="rId1"/>
          </p:nvPr>
        </p:nvPicPr>
        <p:blipFill>
          <a:blip r:embed="rId3"/>
          <a:stretch>
            <a:fillRect/>
          </a:stretch>
        </p:blipFill>
        <p:spPr>
          <a:xfrm>
            <a:off x="2057400" y="1825737"/>
            <a:ext cx="8332470" cy="4687015"/>
          </a:xfrm>
          <a:prstGeom prst="rect">
            <a:avLst/>
          </a:prstGeom>
        </p:spPr>
      </p:pic>
    </p:spTree>
    <p:extLst>
      <p:ext uri="{BB962C8B-B14F-4D97-AF65-F5344CB8AC3E}">
        <p14:creationId xmlns:p14="http://schemas.microsoft.com/office/powerpoint/2010/main" val="2156571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2586" y="0"/>
            <a:ext cx="1934173" cy="6858000"/>
            <a:chOff x="0" y="0"/>
            <a:chExt cx="3868347" cy="13716000"/>
          </a:xfrm>
        </p:grpSpPr>
        <p:pic>
          <p:nvPicPr>
            <p:cNvPr id="3" name="Picture 3"/>
            <p:cNvPicPr>
              <a:picLocks noChangeAspect="1"/>
            </p:cNvPicPr>
            <p:nvPr/>
          </p:nvPicPr>
          <p:blipFill>
            <a:blip r:embed="rId2">
              <a:alphaModFix amt="50000"/>
            </a:blip>
            <a:srcRect l="19697" r="59150"/>
            <a:stretch>
              <a:fillRect/>
            </a:stretch>
          </p:blipFill>
          <p:spPr>
            <a:xfrm>
              <a:off x="0" y="0"/>
              <a:ext cx="3868347" cy="13716000"/>
            </a:xfrm>
            <a:prstGeom prst="rect">
              <a:avLst/>
            </a:prstGeom>
          </p:spPr>
        </p:pic>
      </p:grpSp>
      <p:grpSp>
        <p:nvGrpSpPr>
          <p:cNvPr id="4" name="Group 4"/>
          <p:cNvGrpSpPr/>
          <p:nvPr/>
        </p:nvGrpSpPr>
        <p:grpSpPr>
          <a:xfrm>
            <a:off x="1134419" y="129238"/>
            <a:ext cx="1270880" cy="1023166"/>
            <a:chOff x="0" y="0"/>
            <a:chExt cx="6368356" cy="5126990"/>
          </a:xfrm>
        </p:grpSpPr>
        <p:sp>
          <p:nvSpPr>
            <p:cNvPr id="5" name="Freeform 5"/>
            <p:cNvSpPr/>
            <p:nvPr/>
          </p:nvSpPr>
          <p:spPr>
            <a:xfrm>
              <a:off x="0" y="0"/>
              <a:ext cx="6368356" cy="5126990"/>
            </a:xfrm>
            <a:custGeom>
              <a:avLst/>
              <a:gdLst/>
              <a:ahLst/>
              <a:cxnLst/>
              <a:rect l="l" t="t" r="r" b="b"/>
              <a:pathLst>
                <a:path w="6368356" h="5126990">
                  <a:moveTo>
                    <a:pt x="3546416" y="0"/>
                  </a:moveTo>
                  <a:lnTo>
                    <a:pt x="0" y="0"/>
                  </a:lnTo>
                  <a:lnTo>
                    <a:pt x="2821940" y="2564130"/>
                  </a:lnTo>
                  <a:lnTo>
                    <a:pt x="0" y="5126990"/>
                  </a:lnTo>
                  <a:lnTo>
                    <a:pt x="3546416" y="5126990"/>
                  </a:lnTo>
                  <a:lnTo>
                    <a:pt x="6368356" y="2564130"/>
                  </a:lnTo>
                  <a:close/>
                </a:path>
              </a:pathLst>
            </a:custGeom>
            <a:solidFill>
              <a:srgbClr val="FFCC58"/>
            </a:solidFill>
          </p:spPr>
        </p:sp>
      </p:grpSp>
      <p:grpSp>
        <p:nvGrpSpPr>
          <p:cNvPr id="6" name="Group 6"/>
          <p:cNvGrpSpPr/>
          <p:nvPr/>
        </p:nvGrpSpPr>
        <p:grpSpPr>
          <a:xfrm>
            <a:off x="866645" y="1923318"/>
            <a:ext cx="674021" cy="539217"/>
            <a:chOff x="0" y="0"/>
            <a:chExt cx="6408833" cy="5126990"/>
          </a:xfrm>
        </p:grpSpPr>
        <p:sp>
          <p:nvSpPr>
            <p:cNvPr id="7" name="Freeform 7"/>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pic>
        <p:nvPicPr>
          <p:cNvPr id="8" name="Picture 8"/>
          <p:cNvPicPr>
            <a:picLocks noChangeAspect="1"/>
          </p:cNvPicPr>
          <p:nvPr/>
        </p:nvPicPr>
        <p:blipFill>
          <a:blip r:embed="rId3"/>
          <a:srcRect/>
          <a:stretch>
            <a:fillRect/>
          </a:stretch>
        </p:blipFill>
        <p:spPr>
          <a:xfrm>
            <a:off x="2405299" y="3275135"/>
            <a:ext cx="6074296" cy="2956229"/>
          </a:xfrm>
          <a:prstGeom prst="rect">
            <a:avLst/>
          </a:prstGeom>
        </p:spPr>
      </p:pic>
      <p:sp>
        <p:nvSpPr>
          <p:cNvPr id="9" name="TextBox 9"/>
          <p:cNvSpPr txBox="1"/>
          <p:nvPr/>
        </p:nvSpPr>
        <p:spPr>
          <a:xfrm>
            <a:off x="2120555" y="1046787"/>
            <a:ext cx="9821023" cy="5663089"/>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l"/>
            <a:r>
              <a:rPr lang="en-GB" sz="2300" b="1" spc="67" dirty="0">
                <a:solidFill>
                  <a:srgbClr val="009999"/>
                </a:solidFill>
              </a:rPr>
              <a:t>‘The ultimate test of your greatness is the way you treat every human being.’</a:t>
            </a:r>
          </a:p>
          <a:p>
            <a:pPr algn="l"/>
            <a:r>
              <a:rPr lang="en-US" sz="2300" b="1" spc="67" dirty="0">
                <a:solidFill>
                  <a:srgbClr val="009999"/>
                </a:solidFill>
              </a:rPr>
              <a:t>	</a:t>
            </a:r>
          </a:p>
          <a:p>
            <a:r>
              <a:rPr lang="en-GB" sz="2300" b="1" spc="67" dirty="0">
                <a:solidFill>
                  <a:srgbClr val="009999"/>
                </a:solidFill>
              </a:rPr>
              <a:t>‘Only in Christ can men and women find answers to the questions that trouble them. Only in Christ can they fully understand their dignity as persons created and loved by God.’ </a:t>
            </a:r>
          </a:p>
          <a:p>
            <a:endParaRPr lang="en-GB" sz="2300" b="1" spc="67" dirty="0">
              <a:solidFill>
                <a:srgbClr val="009999"/>
              </a:solidFill>
            </a:endParaRPr>
          </a:p>
          <a:p>
            <a:r>
              <a:rPr lang="en-GB" sz="2300" b="1" spc="67" dirty="0">
                <a:solidFill>
                  <a:srgbClr val="009999"/>
                </a:solidFill>
              </a:rPr>
              <a:t>‘The distinctive mark of the Christian, today more than ever, must be love for the poor, the weak, the suffering.’ </a:t>
            </a:r>
          </a:p>
          <a:p>
            <a:endParaRPr lang="en-GB" sz="2300" b="1" spc="67" dirty="0">
              <a:solidFill>
                <a:srgbClr val="009999"/>
              </a:solidFill>
            </a:endParaRPr>
          </a:p>
          <a:p>
            <a:r>
              <a:rPr lang="en-GB" sz="2300" b="1" spc="67" dirty="0">
                <a:solidFill>
                  <a:srgbClr val="009999"/>
                </a:solidFill>
              </a:rPr>
              <a:t>‘To be Christians means to be missionaries, to be apostles. It is not enough to discover Christ; you must bring him to others!’</a:t>
            </a:r>
          </a:p>
          <a:p>
            <a:endParaRPr lang="en-GB" sz="2300" b="1" spc="67" dirty="0">
              <a:solidFill>
                <a:srgbClr val="009999"/>
              </a:solidFill>
            </a:endParaRPr>
          </a:p>
          <a:p>
            <a:r>
              <a:rPr lang="en-GB" sz="2300" b="1" spc="67" dirty="0">
                <a:solidFill>
                  <a:srgbClr val="009999"/>
                </a:solidFill>
              </a:rPr>
              <a:t>‘The future is in your hearts and in your hands. God is entrusting to you the task, at once difficult and uplifting, of working with him in the building of the civilisation of love.’</a:t>
            </a:r>
            <a:endParaRPr lang="en-US" sz="2300" b="1" spc="67" dirty="0">
              <a:solidFill>
                <a:srgbClr val="009999"/>
              </a:solidFill>
            </a:endParaRPr>
          </a:p>
        </p:txBody>
      </p:sp>
      <p:grpSp>
        <p:nvGrpSpPr>
          <p:cNvPr id="10" name="Group 10"/>
          <p:cNvGrpSpPr/>
          <p:nvPr/>
        </p:nvGrpSpPr>
        <p:grpSpPr>
          <a:xfrm>
            <a:off x="605891" y="485791"/>
            <a:ext cx="425109" cy="338155"/>
            <a:chOff x="0" y="0"/>
            <a:chExt cx="6346308" cy="5126990"/>
          </a:xfrm>
        </p:grpSpPr>
        <p:sp>
          <p:nvSpPr>
            <p:cNvPr id="11" name="Freeform 11"/>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12" name="Group 12"/>
          <p:cNvGrpSpPr/>
          <p:nvPr/>
        </p:nvGrpSpPr>
        <p:grpSpPr>
          <a:xfrm>
            <a:off x="-644533" y="3709255"/>
            <a:ext cx="1422704" cy="1146657"/>
            <a:chOff x="0" y="0"/>
            <a:chExt cx="6361360" cy="5126990"/>
          </a:xfrm>
        </p:grpSpPr>
        <p:sp>
          <p:nvSpPr>
            <p:cNvPr id="13" name="Freeform 13"/>
            <p:cNvSpPr/>
            <p:nvPr/>
          </p:nvSpPr>
          <p:spPr>
            <a:xfrm>
              <a:off x="0" y="0"/>
              <a:ext cx="6361360" cy="5126990"/>
            </a:xfrm>
            <a:custGeom>
              <a:avLst/>
              <a:gdLst/>
              <a:ahLst/>
              <a:cxnLst/>
              <a:rect l="l" t="t" r="r" b="b"/>
              <a:pathLst>
                <a:path w="6361360" h="5126990">
                  <a:moveTo>
                    <a:pt x="3539420" y="0"/>
                  </a:moveTo>
                  <a:lnTo>
                    <a:pt x="0" y="0"/>
                  </a:lnTo>
                  <a:lnTo>
                    <a:pt x="2821940" y="2564130"/>
                  </a:lnTo>
                  <a:lnTo>
                    <a:pt x="0" y="5126990"/>
                  </a:lnTo>
                  <a:lnTo>
                    <a:pt x="3539420" y="5126990"/>
                  </a:lnTo>
                  <a:lnTo>
                    <a:pt x="6361360" y="2564130"/>
                  </a:lnTo>
                  <a:close/>
                </a:path>
              </a:pathLst>
            </a:custGeom>
            <a:solidFill>
              <a:srgbClr val="4CB8B4"/>
            </a:solidFill>
          </p:spPr>
        </p:sp>
      </p:grpSp>
      <p:grpSp>
        <p:nvGrpSpPr>
          <p:cNvPr id="14" name="Group 14"/>
          <p:cNvGrpSpPr/>
          <p:nvPr/>
        </p:nvGrpSpPr>
        <p:grpSpPr>
          <a:xfrm>
            <a:off x="885507" y="6192495"/>
            <a:ext cx="674021" cy="539217"/>
            <a:chOff x="0" y="0"/>
            <a:chExt cx="6408833" cy="5126990"/>
          </a:xfrm>
        </p:grpSpPr>
        <p:sp>
          <p:nvSpPr>
            <p:cNvPr id="15" name="Freeform 15"/>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6" name="Group 16"/>
          <p:cNvGrpSpPr/>
          <p:nvPr/>
        </p:nvGrpSpPr>
        <p:grpSpPr>
          <a:xfrm>
            <a:off x="1134419" y="3709255"/>
            <a:ext cx="425109" cy="338155"/>
            <a:chOff x="0" y="0"/>
            <a:chExt cx="6346308" cy="5126990"/>
          </a:xfrm>
        </p:grpSpPr>
        <p:sp>
          <p:nvSpPr>
            <p:cNvPr id="17" name="Freeform 17"/>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18" name="Group 18"/>
          <p:cNvGrpSpPr/>
          <p:nvPr/>
        </p:nvGrpSpPr>
        <p:grpSpPr>
          <a:xfrm>
            <a:off x="11399446" y="121602"/>
            <a:ext cx="425109" cy="338155"/>
            <a:chOff x="0" y="0"/>
            <a:chExt cx="6346308" cy="5126990"/>
          </a:xfrm>
        </p:grpSpPr>
        <p:sp>
          <p:nvSpPr>
            <p:cNvPr id="19" name="Freeform 19"/>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20" name="Group 20"/>
          <p:cNvGrpSpPr/>
          <p:nvPr/>
        </p:nvGrpSpPr>
        <p:grpSpPr>
          <a:xfrm>
            <a:off x="318632" y="4849788"/>
            <a:ext cx="425109" cy="338155"/>
            <a:chOff x="0" y="0"/>
            <a:chExt cx="6346308" cy="5126990"/>
          </a:xfrm>
        </p:grpSpPr>
        <p:sp>
          <p:nvSpPr>
            <p:cNvPr id="21" name="Freeform 21"/>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sp>
        <p:nvSpPr>
          <p:cNvPr id="22" name="TextBox 21">
            <a:extLst>
              <a:ext uri="{FF2B5EF4-FFF2-40B4-BE49-F238E27FC236}">
                <a16:creationId xmlns:a16="http://schemas.microsoft.com/office/drawing/2014/main" id="{651A4C6C-C6E3-48BC-A553-7A1E570D23B5}"/>
              </a:ext>
            </a:extLst>
          </p:cNvPr>
          <p:cNvSpPr txBox="1"/>
          <p:nvPr/>
        </p:nvSpPr>
        <p:spPr>
          <a:xfrm>
            <a:off x="4042643" y="-32487"/>
            <a:ext cx="5623092" cy="646331"/>
          </a:xfrm>
          <a:prstGeom prst="rect">
            <a:avLst/>
          </a:prstGeom>
          <a:noFill/>
        </p:spPr>
        <p:txBody>
          <a:bodyPr wrap="square" rtlCol="0">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r>
              <a:rPr lang="en-GB" sz="3600" b="1" dirty="0">
                <a:solidFill>
                  <a:srgbClr val="FFC000"/>
                </a:solidFill>
                <a:latin typeface="Montserrat Light Bold" panose="020B0604020202020204" charset="0"/>
              </a:rPr>
              <a:t>Quotes from St John Paul II</a:t>
            </a:r>
          </a:p>
        </p:txBody>
      </p:sp>
    </p:spTree>
    <p:extLst>
      <p:ext uri="{BB962C8B-B14F-4D97-AF65-F5344CB8AC3E}">
        <p14:creationId xmlns:p14="http://schemas.microsoft.com/office/powerpoint/2010/main" val="663205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CC58"/>
        </a:solidFill>
        <a:effectLst/>
      </p:bgPr>
    </p:bg>
    <p:spTree>
      <p:nvGrpSpPr>
        <p:cNvPr id="1" name=""/>
        <p:cNvGrpSpPr/>
        <p:nvPr/>
      </p:nvGrpSpPr>
      <p:grpSpPr>
        <a:xfrm>
          <a:off x="0" y="0"/>
          <a:ext cx="0" cy="0"/>
          <a:chOff x="0" y="0"/>
          <a:chExt cx="0" cy="0"/>
        </a:xfrm>
      </p:grpSpPr>
      <p:grpSp>
        <p:nvGrpSpPr>
          <p:cNvPr id="3" name="Group 3"/>
          <p:cNvGrpSpPr/>
          <p:nvPr/>
        </p:nvGrpSpPr>
        <p:grpSpPr>
          <a:xfrm>
            <a:off x="882988" y="-677944"/>
            <a:ext cx="2008458" cy="1796396"/>
            <a:chOff x="0" y="0"/>
            <a:chExt cx="5732310" cy="5126990"/>
          </a:xfrm>
        </p:grpSpPr>
        <p:sp>
          <p:nvSpPr>
            <p:cNvPr id="4" name="Freeform 4"/>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2F2F2"/>
            </a:solidFill>
          </p:spPr>
        </p:sp>
      </p:grpSp>
      <p:grpSp>
        <p:nvGrpSpPr>
          <p:cNvPr id="5" name="Group 5"/>
          <p:cNvGrpSpPr/>
          <p:nvPr/>
        </p:nvGrpSpPr>
        <p:grpSpPr>
          <a:xfrm>
            <a:off x="506030" y="854922"/>
            <a:ext cx="785880" cy="706498"/>
            <a:chOff x="0" y="0"/>
            <a:chExt cx="5732310" cy="5126990"/>
          </a:xfrm>
        </p:grpSpPr>
        <p:sp>
          <p:nvSpPr>
            <p:cNvPr id="6" name="Freeform 6"/>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F7477"/>
            </a:solidFill>
          </p:spPr>
        </p:sp>
      </p:grpSp>
      <p:grpSp>
        <p:nvGrpSpPr>
          <p:cNvPr id="7" name="Group 7"/>
          <p:cNvGrpSpPr/>
          <p:nvPr/>
        </p:nvGrpSpPr>
        <p:grpSpPr>
          <a:xfrm>
            <a:off x="2734523" y="588034"/>
            <a:ext cx="533881" cy="479719"/>
            <a:chOff x="0" y="0"/>
            <a:chExt cx="5732310" cy="5126990"/>
          </a:xfrm>
        </p:grpSpPr>
        <p:sp>
          <p:nvSpPr>
            <p:cNvPr id="8" name="Freeform 8"/>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4CB8B4"/>
            </a:solidFill>
          </p:spPr>
        </p:sp>
      </p:grpSp>
      <p:grpSp>
        <p:nvGrpSpPr>
          <p:cNvPr id="9" name="Group 9"/>
          <p:cNvGrpSpPr/>
          <p:nvPr/>
        </p:nvGrpSpPr>
        <p:grpSpPr>
          <a:xfrm>
            <a:off x="11506200" y="5914108"/>
            <a:ext cx="645231" cy="516185"/>
            <a:chOff x="0" y="0"/>
            <a:chExt cx="6408833" cy="5126990"/>
          </a:xfrm>
        </p:grpSpPr>
        <p:sp>
          <p:nvSpPr>
            <p:cNvPr id="10" name="Freeform 10"/>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1" name="Group 11"/>
          <p:cNvGrpSpPr/>
          <p:nvPr/>
        </p:nvGrpSpPr>
        <p:grpSpPr>
          <a:xfrm>
            <a:off x="3663291" y="53951"/>
            <a:ext cx="5260307" cy="1378549"/>
            <a:chOff x="6464424" y="-4199624"/>
            <a:chExt cx="10520613" cy="2757098"/>
          </a:xfrm>
        </p:grpSpPr>
        <p:sp>
          <p:nvSpPr>
            <p:cNvPr id="12" name="TextBox 12"/>
            <p:cNvSpPr txBox="1"/>
            <p:nvPr/>
          </p:nvSpPr>
          <p:spPr>
            <a:xfrm>
              <a:off x="6464424" y="-4199624"/>
              <a:ext cx="10520613" cy="1608686"/>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72"/>
                </a:lnSpc>
              </a:pPr>
              <a:r>
                <a:rPr lang="en-US" sz="4448" spc="89" dirty="0">
                  <a:solidFill>
                    <a:srgbClr val="FF7477"/>
                  </a:solidFill>
                  <a:latin typeface="Montserrat Classic Bold"/>
                </a:rPr>
                <a:t>Personal</a:t>
              </a:r>
              <a:r>
                <a:rPr lang="en-US" sz="4448" spc="89" dirty="0">
                  <a:solidFill>
                    <a:srgbClr val="FF7477"/>
                  </a:solidFill>
                  <a:latin typeface="Montserrat Light Bold"/>
                </a:rPr>
                <a:t> Story</a:t>
              </a:r>
            </a:p>
          </p:txBody>
        </p:sp>
        <p:sp>
          <p:nvSpPr>
            <p:cNvPr id="13" name="TextBox 13"/>
            <p:cNvSpPr txBox="1"/>
            <p:nvPr/>
          </p:nvSpPr>
          <p:spPr>
            <a:xfrm>
              <a:off x="6921658" y="-2901516"/>
              <a:ext cx="9606141" cy="1458990"/>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345"/>
                </a:lnSpc>
              </a:pPr>
              <a:r>
                <a:rPr lang="en-US" sz="4230" spc="84" dirty="0">
                  <a:solidFill>
                    <a:srgbClr val="FFFFFF"/>
                  </a:solidFill>
                  <a:latin typeface="Montserrat Classic Bold"/>
                </a:rPr>
                <a:t>My reflections</a:t>
              </a:r>
              <a:endParaRPr lang="en-US" sz="4230" spc="84" dirty="0">
                <a:solidFill>
                  <a:srgbClr val="FFFFFF"/>
                </a:solidFill>
                <a:latin typeface="Montserrat Light Bold"/>
              </a:endParaRPr>
            </a:p>
          </p:txBody>
        </p:sp>
      </p:grpSp>
      <p:sp>
        <p:nvSpPr>
          <p:cNvPr id="14" name="TextBox 13">
            <a:extLst>
              <a:ext uri="{FF2B5EF4-FFF2-40B4-BE49-F238E27FC236}">
                <a16:creationId xmlns:a16="http://schemas.microsoft.com/office/drawing/2014/main" id="{AFBD01B6-CB79-40B0-B0AF-2E87782033C3}"/>
              </a:ext>
            </a:extLst>
          </p:cNvPr>
          <p:cNvSpPr txBox="1"/>
          <p:nvPr/>
        </p:nvSpPr>
        <p:spPr>
          <a:xfrm>
            <a:off x="121249" y="1555375"/>
            <a:ext cx="11949501" cy="5632311"/>
          </a:xfrm>
          <a:prstGeom prst="rect">
            <a:avLst/>
          </a:prstGeom>
          <a:noFill/>
        </p:spPr>
        <p:txBody>
          <a:bodyPr wrap="square" rtlCol="0">
            <a:spAutoFit/>
          </a:bodyPr>
          <a:lstStyle/>
          <a:p>
            <a:pPr marL="342900" indent="-342900">
              <a:lnSpc>
                <a:spcPct val="150000"/>
              </a:lnSpc>
              <a:buFontTx/>
              <a:buAutoNum type="arabicParenR"/>
            </a:pPr>
            <a:r>
              <a:rPr lang="en-GB" sz="2400" b="1" dirty="0">
                <a:latin typeface="Montserrat Semi-Bold" panose="020B0604020202020204" charset="0"/>
              </a:rPr>
              <a:t>Look at the quote from Saint John Paul II that you chose to write down. Explain why you chose it.</a:t>
            </a:r>
          </a:p>
          <a:p>
            <a:pPr>
              <a:lnSpc>
                <a:spcPct val="150000"/>
              </a:lnSpc>
            </a:pPr>
            <a:endParaRPr lang="en-GB" sz="2400" b="1" dirty="0">
              <a:latin typeface="Montserrat Semi-Bold" panose="020B0604020202020204" charset="0"/>
            </a:endParaRPr>
          </a:p>
          <a:p>
            <a:pPr>
              <a:lnSpc>
                <a:spcPct val="150000"/>
              </a:lnSpc>
            </a:pPr>
            <a:r>
              <a:rPr lang="en-GB" sz="2400" b="1" dirty="0">
                <a:latin typeface="Montserrat Semi-Bold" panose="020B0604020202020204" charset="0"/>
              </a:rPr>
              <a:t>2) Think about your Faith In Action journey so far. What have you enjoyed the most? What has been challenging?</a:t>
            </a:r>
          </a:p>
          <a:p>
            <a:pPr>
              <a:lnSpc>
                <a:spcPct val="150000"/>
              </a:lnSpc>
            </a:pPr>
            <a:endParaRPr lang="en-GB" sz="2400" b="1" dirty="0">
              <a:latin typeface="Montserrat Semi-Bold" panose="020B0604020202020204" charset="0"/>
            </a:endParaRPr>
          </a:p>
          <a:p>
            <a:pPr>
              <a:lnSpc>
                <a:spcPct val="150000"/>
              </a:lnSpc>
            </a:pPr>
            <a:r>
              <a:rPr lang="en-GB" sz="2400" b="1" dirty="0">
                <a:latin typeface="Montserrat Semi-Bold" panose="020B0604020202020204" charset="0"/>
              </a:rPr>
              <a:t>3) Think about the ways you use social media. Brainstorm some ways that you could speak for solidarity rather than the conflict, argument and disunity that is so common now. </a:t>
            </a:r>
          </a:p>
          <a:p>
            <a:pPr>
              <a:lnSpc>
                <a:spcPct val="150000"/>
              </a:lnSpc>
            </a:pPr>
            <a:r>
              <a:rPr lang="en-GB" sz="2400" b="1" dirty="0">
                <a:latin typeface="Montserrat Semi-Bold" panose="020B0604020202020204" charset="0"/>
              </a:rPr>
              <a:t>List 3 or more strategies you will use. </a:t>
            </a:r>
          </a:p>
          <a:p>
            <a:pPr marL="342900" indent="-342900">
              <a:buAutoNum type="arabicParenR"/>
            </a:pPr>
            <a:endParaRPr lang="en-GB" sz="1800" b="1" dirty="0"/>
          </a:p>
          <a:p>
            <a:endParaRPr lang="en-GB" dirty="0"/>
          </a:p>
        </p:txBody>
      </p:sp>
    </p:spTree>
    <p:extLst>
      <p:ext uri="{BB962C8B-B14F-4D97-AF65-F5344CB8AC3E}">
        <p14:creationId xmlns:p14="http://schemas.microsoft.com/office/powerpoint/2010/main" val="3871124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6872055F5C855448FCD14E8E58885B9" ma:contentTypeVersion="16" ma:contentTypeDescription="Create a new document." ma:contentTypeScope="" ma:versionID="3da90444a553ab6922e48f09f4cd4f86">
  <xsd:schema xmlns:xsd="http://www.w3.org/2001/XMLSchema" xmlns:xs="http://www.w3.org/2001/XMLSchema" xmlns:p="http://schemas.microsoft.com/office/2006/metadata/properties" xmlns:ns2="c84c125b-b306-4971-93e8-3321679e4ad2" xmlns:ns3="5ccac9e0-9e4c-4a67-979c-7d1d52992d79" targetNamespace="http://schemas.microsoft.com/office/2006/metadata/properties" ma:root="true" ma:fieldsID="d737fee9b37dfeb317f4137703ccfc28" ns2:_="" ns3:_="">
    <xsd:import namespace="c84c125b-b306-4971-93e8-3321679e4ad2"/>
    <xsd:import namespace="5ccac9e0-9e4c-4a67-979c-7d1d52992d7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4c125b-b306-4971-93e8-3321679e4ad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d1c524a-41e7-4087-b5c8-ec839512547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ccac9e0-9e4c-4a67-979c-7d1d52992d79"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55e22ce-6bb3-4229-9968-e86d28e6eb21}" ma:internalName="TaxCatchAll" ma:showField="CatchAllData" ma:web="5ccac9e0-9e4c-4a67-979c-7d1d52992d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5ccac9e0-9e4c-4a67-979c-7d1d52992d79" xsi:nil="true"/>
    <lcf76f155ced4ddcb4097134ff3c332f xmlns="c84c125b-b306-4971-93e8-3321679e4ad2">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0E3BF9F-5088-47CC-B4A9-F599BFB042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4c125b-b306-4971-93e8-3321679e4ad2"/>
    <ds:schemaRef ds:uri="5ccac9e0-9e4c-4a67-979c-7d1d52992d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CFC0A69-08C1-44CA-94F6-22BAA3018B0B}">
  <ds:schemaRefs>
    <ds:schemaRef ds:uri="http://schemas.microsoft.com/office/2006/metadata/properties"/>
    <ds:schemaRef ds:uri="http://schemas.microsoft.com/office/infopath/2007/PartnerControls"/>
    <ds:schemaRef ds:uri="5ccac9e0-9e4c-4a67-979c-7d1d52992d79"/>
    <ds:schemaRef ds:uri="c84c125b-b306-4971-93e8-3321679e4ad2"/>
  </ds:schemaRefs>
</ds:datastoreItem>
</file>

<file path=customXml/itemProps3.xml><?xml version="1.0" encoding="utf-8"?>
<ds:datastoreItem xmlns:ds="http://schemas.openxmlformats.org/officeDocument/2006/customXml" ds:itemID="{AE40D0D9-255C-43C4-9DD5-5216079C778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1314</TotalTime>
  <Words>1166</Words>
  <Application>Microsoft Office PowerPoint</Application>
  <PresentationFormat>Widescreen</PresentationFormat>
  <Paragraphs>89</Paragraphs>
  <Slides>11</Slides>
  <Notes>0</Notes>
  <HiddenSlides>0</HiddenSlides>
  <MMClips>2</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Calibri</vt:lpstr>
      <vt:lpstr>Montserrat</vt:lpstr>
      <vt:lpstr>Montserrat Classic Bold</vt:lpstr>
      <vt:lpstr>Montserrat Light</vt:lpstr>
      <vt:lpstr>Montserrat Light Bold</vt:lpstr>
      <vt:lpstr>Montserrat Semi-Bold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Martinez</dc:creator>
  <cp:lastModifiedBy>Ashleigh Adonis</cp:lastModifiedBy>
  <cp:revision>27</cp:revision>
  <dcterms:created xsi:type="dcterms:W3CDTF">2020-11-17T14:29:04Z</dcterms:created>
  <dcterms:modified xsi:type="dcterms:W3CDTF">2023-05-16T09:59:20Z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0x010100C6872055F5C855448FCD14E8E58885B9</vt:lpwstr>
  </property>
  <property fmtid="{D5CDD505-2E9C-101B-9397-08002B2CF9AE}" pid="3" name="MediaServiceImageTags">
    <vt:lpwstr/>
  </property>
</Properties>
</file>