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82" r:id="rId6"/>
    <p:sldId id="258" r:id="rId7"/>
    <p:sldId id="283" r:id="rId8"/>
    <p:sldId id="260" r:id="rId9"/>
    <p:sldId id="284" r:id="rId10"/>
    <p:sldId id="285" r:id="rId11"/>
    <p:sldId id="261" r:id="rId12"/>
    <p:sldId id="274" r:id="rId13"/>
    <p:sldId id="275" r:id="rId14"/>
    <p:sldId id="276" r:id="rId15"/>
    <p:sldId id="277" r:id="rId16"/>
    <p:sldId id="278" r:id="rId17"/>
    <p:sldId id="279" r:id="rId18"/>
    <p:sldId id="280" r:id="rId19"/>
    <p:sldId id="281" r:id="rId20"/>
    <p:sldId id="287" r:id="rId21"/>
    <p:sldId id="286" r:id="rId22"/>
  </p:sldIdLst>
  <p:sldSz cx="18288000" cy="10287000"/>
  <p:notesSz cx="6858000" cy="9144000"/>
  <p:embeddedFontLst>
    <p:embeddedFont>
      <p:font typeface="Abadi" panose="020B0604020104020204" pitchFamily="34" charset="0"/>
      <p:regular r:id="rId23"/>
    </p:embeddedFont>
    <p:embeddedFont>
      <p:font typeface="Aharoni" panose="02010803020104030203" pitchFamily="2" charset="-79"/>
      <p:bold r:id="rId24"/>
    </p:embeddedFont>
    <p:embeddedFont>
      <p:font typeface="Calibri" panose="020F050202020403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Classic Bold" panose="020B0604020202020204" charset="0"/>
      <p:regular r:id="rId33"/>
    </p:embeddedFont>
    <p:embeddedFont>
      <p:font typeface="Montserrat Light" panose="00000400000000000000" pitchFamily="2" charset="0"/>
      <p:regular r:id="rId34"/>
      <p:italic r:id="rId35"/>
    </p:embeddedFont>
    <p:embeddedFont>
      <p:font typeface="Montserrat Light Bold" panose="020B0604020202020204" charset="0"/>
      <p:regular r:id="rId36"/>
    </p:embeddedFont>
    <p:embeddedFont>
      <p:font typeface="Montserrat Semi-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7D6DA-7661-4ACC-A1D9-755D1021A198}" v="9" dt="2022-11-22T12:36:35.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2.fntdata"/><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Reed" userId="6cd2ba07-f40e-4097-b98d-3f46e87e23d4" providerId="ADAL" clId="{5F17D6DA-7661-4ACC-A1D9-755D1021A198}"/>
    <pc:docChg chg="undo custSel modSld">
      <pc:chgData name="Sophie Reed" userId="6cd2ba07-f40e-4097-b98d-3f46e87e23d4" providerId="ADAL" clId="{5F17D6DA-7661-4ACC-A1D9-755D1021A198}" dt="2022-11-22T12:37:12.092" v="187" actId="1076"/>
      <pc:docMkLst>
        <pc:docMk/>
      </pc:docMkLst>
      <pc:sldChg chg="addSp delSp modSp mod">
        <pc:chgData name="Sophie Reed" userId="6cd2ba07-f40e-4097-b98d-3f46e87e23d4" providerId="ADAL" clId="{5F17D6DA-7661-4ACC-A1D9-755D1021A198}" dt="2022-11-22T12:16:12.413" v="50" actId="1076"/>
        <pc:sldMkLst>
          <pc:docMk/>
          <pc:sldMk cId="3431962752" sldId="274"/>
        </pc:sldMkLst>
        <pc:spChg chg="mod">
          <ac:chgData name="Sophie Reed" userId="6cd2ba07-f40e-4097-b98d-3f46e87e23d4" providerId="ADAL" clId="{5F17D6DA-7661-4ACC-A1D9-755D1021A198}" dt="2022-11-22T12:15:23.125" v="41" actId="1076"/>
          <ac:spMkLst>
            <pc:docMk/>
            <pc:sldMk cId="3431962752" sldId="274"/>
            <ac:spMk id="2" creationId="{4495489B-8E83-4570-8AD1-9A7424E8684E}"/>
          </ac:spMkLst>
        </pc:spChg>
        <pc:spChg chg="mod">
          <ac:chgData name="Sophie Reed" userId="6cd2ba07-f40e-4097-b98d-3f46e87e23d4" providerId="ADAL" clId="{5F17D6DA-7661-4ACC-A1D9-755D1021A198}" dt="2022-11-22T12:16:12.413" v="50" actId="1076"/>
          <ac:spMkLst>
            <pc:docMk/>
            <pc:sldMk cId="3431962752" sldId="274"/>
            <ac:spMk id="7" creationId="{6426647D-C624-407F-924B-ED18D0A2FDE4}"/>
          </ac:spMkLst>
        </pc:spChg>
        <pc:picChg chg="add mod">
          <ac:chgData name="Sophie Reed" userId="6cd2ba07-f40e-4097-b98d-3f46e87e23d4" providerId="ADAL" clId="{5F17D6DA-7661-4ACC-A1D9-755D1021A198}" dt="2022-11-22T12:15:29.484" v="43" actId="14100"/>
          <ac:picMkLst>
            <pc:docMk/>
            <pc:sldMk cId="3431962752" sldId="274"/>
            <ac:picMk id="5" creationId="{811FC863-6604-6D12-BC41-A9A462112C63}"/>
          </ac:picMkLst>
        </pc:picChg>
        <pc:picChg chg="del">
          <ac:chgData name="Sophie Reed" userId="6cd2ba07-f40e-4097-b98d-3f46e87e23d4" providerId="ADAL" clId="{5F17D6DA-7661-4ACC-A1D9-755D1021A198}" dt="2022-11-22T12:09:37.756" v="0" actId="478"/>
          <ac:picMkLst>
            <pc:docMk/>
            <pc:sldMk cId="3431962752" sldId="274"/>
            <ac:picMk id="6" creationId="{2CCBE9BC-1627-4BD9-8933-66DE044EBE21}"/>
          </ac:picMkLst>
        </pc:picChg>
        <pc:picChg chg="del">
          <ac:chgData name="Sophie Reed" userId="6cd2ba07-f40e-4097-b98d-3f46e87e23d4" providerId="ADAL" clId="{5F17D6DA-7661-4ACC-A1D9-755D1021A198}" dt="2022-11-22T12:10:53.542" v="18" actId="478"/>
          <ac:picMkLst>
            <pc:docMk/>
            <pc:sldMk cId="3431962752" sldId="274"/>
            <ac:picMk id="12" creationId="{5EB71488-3DDF-4880-AA28-9AC3669A6B20}"/>
          </ac:picMkLst>
        </pc:picChg>
      </pc:sldChg>
      <pc:sldChg chg="addSp delSp modSp mod">
        <pc:chgData name="Sophie Reed" userId="6cd2ba07-f40e-4097-b98d-3f46e87e23d4" providerId="ADAL" clId="{5F17D6DA-7661-4ACC-A1D9-755D1021A198}" dt="2022-11-22T12:16:17.445" v="51" actId="1076"/>
        <pc:sldMkLst>
          <pc:docMk/>
          <pc:sldMk cId="2536175900" sldId="275"/>
        </pc:sldMkLst>
        <pc:spChg chg="mod">
          <ac:chgData name="Sophie Reed" userId="6cd2ba07-f40e-4097-b98d-3f46e87e23d4" providerId="ADAL" clId="{5F17D6DA-7661-4ACC-A1D9-755D1021A198}" dt="2022-11-22T12:16:17.445" v="51" actId="1076"/>
          <ac:spMkLst>
            <pc:docMk/>
            <pc:sldMk cId="2536175900" sldId="275"/>
            <ac:spMk id="7" creationId="{6426647D-C624-407F-924B-ED18D0A2FDE4}"/>
          </ac:spMkLst>
        </pc:spChg>
        <pc:picChg chg="add mod">
          <ac:chgData name="Sophie Reed" userId="6cd2ba07-f40e-4097-b98d-3f46e87e23d4" providerId="ADAL" clId="{5F17D6DA-7661-4ACC-A1D9-755D1021A198}" dt="2022-11-22T12:14:00.187" v="30" actId="1582"/>
          <ac:picMkLst>
            <pc:docMk/>
            <pc:sldMk cId="2536175900" sldId="275"/>
            <ac:picMk id="4" creationId="{1CE76040-3F28-8A1E-3986-56A9A9B337FB}"/>
          </ac:picMkLst>
        </pc:picChg>
        <pc:picChg chg="del">
          <ac:chgData name="Sophie Reed" userId="6cd2ba07-f40e-4097-b98d-3f46e87e23d4" providerId="ADAL" clId="{5F17D6DA-7661-4ACC-A1D9-755D1021A198}" dt="2022-11-22T12:13:20.593" v="21" actId="478"/>
          <ac:picMkLst>
            <pc:docMk/>
            <pc:sldMk cId="2536175900" sldId="275"/>
            <ac:picMk id="5" creationId="{9103C75F-3AF1-418A-B136-7B9508B48AFE}"/>
          </ac:picMkLst>
        </pc:picChg>
        <pc:picChg chg="del">
          <ac:chgData name="Sophie Reed" userId="6cd2ba07-f40e-4097-b98d-3f46e87e23d4" providerId="ADAL" clId="{5F17D6DA-7661-4ACC-A1D9-755D1021A198}" dt="2022-11-22T12:13:21.093" v="22" actId="478"/>
          <ac:picMkLst>
            <pc:docMk/>
            <pc:sldMk cId="2536175900" sldId="275"/>
            <ac:picMk id="6" creationId="{DF4A969C-F6DC-4964-8525-050EBF23F42B}"/>
          </ac:picMkLst>
        </pc:picChg>
      </pc:sldChg>
      <pc:sldChg chg="addSp delSp modSp mod">
        <pc:chgData name="Sophie Reed" userId="6cd2ba07-f40e-4097-b98d-3f46e87e23d4" providerId="ADAL" clId="{5F17D6DA-7661-4ACC-A1D9-755D1021A198}" dt="2022-11-22T12:16:22.213" v="52" actId="1076"/>
        <pc:sldMkLst>
          <pc:docMk/>
          <pc:sldMk cId="1324550898" sldId="276"/>
        </pc:sldMkLst>
        <pc:spChg chg="mod">
          <ac:chgData name="Sophie Reed" userId="6cd2ba07-f40e-4097-b98d-3f46e87e23d4" providerId="ADAL" clId="{5F17D6DA-7661-4ACC-A1D9-755D1021A198}" dt="2022-11-22T12:16:22.213" v="52" actId="1076"/>
          <ac:spMkLst>
            <pc:docMk/>
            <pc:sldMk cId="1324550898" sldId="276"/>
            <ac:spMk id="7" creationId="{6426647D-C624-407F-924B-ED18D0A2FDE4}"/>
          </ac:spMkLst>
        </pc:spChg>
        <pc:picChg chg="add mod">
          <ac:chgData name="Sophie Reed" userId="6cd2ba07-f40e-4097-b98d-3f46e87e23d4" providerId="ADAL" clId="{5F17D6DA-7661-4ACC-A1D9-755D1021A198}" dt="2022-11-22T12:16:05.781" v="49" actId="14100"/>
          <ac:picMkLst>
            <pc:docMk/>
            <pc:sldMk cId="1324550898" sldId="276"/>
            <ac:picMk id="4" creationId="{24B7E64C-55D6-0A6D-2EC9-5D3B6046A1B5}"/>
          </ac:picMkLst>
        </pc:picChg>
        <pc:picChg chg="del">
          <ac:chgData name="Sophie Reed" userId="6cd2ba07-f40e-4097-b98d-3f46e87e23d4" providerId="ADAL" clId="{5F17D6DA-7661-4ACC-A1D9-755D1021A198}" dt="2022-11-22T12:14:16.070" v="35" actId="478"/>
          <ac:picMkLst>
            <pc:docMk/>
            <pc:sldMk cId="1324550898" sldId="276"/>
            <ac:picMk id="5" creationId="{BFD81A21-A65E-4D7B-BB8A-9E14F9C26F16}"/>
          </ac:picMkLst>
        </pc:picChg>
        <pc:picChg chg="del">
          <ac:chgData name="Sophie Reed" userId="6cd2ba07-f40e-4097-b98d-3f46e87e23d4" providerId="ADAL" clId="{5F17D6DA-7661-4ACC-A1D9-755D1021A198}" dt="2022-11-22T12:14:15.549" v="34" actId="478"/>
          <ac:picMkLst>
            <pc:docMk/>
            <pc:sldMk cId="1324550898" sldId="276"/>
            <ac:picMk id="11" creationId="{11D5C956-6C34-4361-96CF-15136F486347}"/>
          </ac:picMkLst>
        </pc:picChg>
      </pc:sldChg>
      <pc:sldChg chg="addSp delSp modSp mod">
        <pc:chgData name="Sophie Reed" userId="6cd2ba07-f40e-4097-b98d-3f46e87e23d4" providerId="ADAL" clId="{5F17D6DA-7661-4ACC-A1D9-755D1021A198}" dt="2022-11-22T12:25:19.609" v="143" actId="208"/>
        <pc:sldMkLst>
          <pc:docMk/>
          <pc:sldMk cId="1531033431" sldId="277"/>
        </pc:sldMkLst>
        <pc:spChg chg="mod">
          <ac:chgData name="Sophie Reed" userId="6cd2ba07-f40e-4097-b98d-3f46e87e23d4" providerId="ADAL" clId="{5F17D6DA-7661-4ACC-A1D9-755D1021A198}" dt="2022-11-22T12:16:33.270" v="54" actId="1076"/>
          <ac:spMkLst>
            <pc:docMk/>
            <pc:sldMk cId="1531033431" sldId="277"/>
            <ac:spMk id="3" creationId="{201A6FAD-8269-4053-8662-1774779B3F92}"/>
          </ac:spMkLst>
        </pc:spChg>
        <pc:spChg chg="mod">
          <ac:chgData name="Sophie Reed" userId="6cd2ba07-f40e-4097-b98d-3f46e87e23d4" providerId="ADAL" clId="{5F17D6DA-7661-4ACC-A1D9-755D1021A198}" dt="2022-11-22T12:25:19.609" v="143" actId="208"/>
          <ac:spMkLst>
            <pc:docMk/>
            <pc:sldMk cId="1531033431" sldId="277"/>
            <ac:spMk id="7" creationId="{6426647D-C624-407F-924B-ED18D0A2FDE4}"/>
          </ac:spMkLst>
        </pc:spChg>
        <pc:picChg chg="add del mod">
          <ac:chgData name="Sophie Reed" userId="6cd2ba07-f40e-4097-b98d-3f46e87e23d4" providerId="ADAL" clId="{5F17D6DA-7661-4ACC-A1D9-755D1021A198}" dt="2022-11-22T12:22:01.943" v="61" actId="478"/>
          <ac:picMkLst>
            <pc:docMk/>
            <pc:sldMk cId="1531033431" sldId="277"/>
            <ac:picMk id="4" creationId="{A4B98875-09EF-8371-164C-A739679B159B}"/>
          </ac:picMkLst>
        </pc:picChg>
        <pc:picChg chg="del">
          <ac:chgData name="Sophie Reed" userId="6cd2ba07-f40e-4097-b98d-3f46e87e23d4" providerId="ADAL" clId="{5F17D6DA-7661-4ACC-A1D9-755D1021A198}" dt="2022-11-22T12:16:34.385" v="55" actId="478"/>
          <ac:picMkLst>
            <pc:docMk/>
            <pc:sldMk cId="1531033431" sldId="277"/>
            <ac:picMk id="6" creationId="{AAFFD0F3-14B2-4822-805A-D68E235136C2}"/>
          </ac:picMkLst>
        </pc:picChg>
        <pc:picChg chg="add mod">
          <ac:chgData name="Sophie Reed" userId="6cd2ba07-f40e-4097-b98d-3f46e87e23d4" providerId="ADAL" clId="{5F17D6DA-7661-4ACC-A1D9-755D1021A198}" dt="2022-11-22T12:24:52.863" v="71" actId="1582"/>
          <ac:picMkLst>
            <pc:docMk/>
            <pc:sldMk cId="1531033431" sldId="277"/>
            <ac:picMk id="8" creationId="{81DF1004-43B4-FEDD-677D-A91E7F42D6AC}"/>
          </ac:picMkLst>
        </pc:picChg>
        <pc:picChg chg="del">
          <ac:chgData name="Sophie Reed" userId="6cd2ba07-f40e-4097-b98d-3f46e87e23d4" providerId="ADAL" clId="{5F17D6DA-7661-4ACC-A1D9-755D1021A198}" dt="2022-11-22T12:16:34.885" v="56" actId="478"/>
          <ac:picMkLst>
            <pc:docMk/>
            <pc:sldMk cId="1531033431" sldId="277"/>
            <ac:picMk id="10" creationId="{158DA951-C241-4096-A2A5-B91DCE9B22C7}"/>
          </ac:picMkLst>
        </pc:picChg>
      </pc:sldChg>
      <pc:sldChg chg="addSp delSp modSp mod">
        <pc:chgData name="Sophie Reed" userId="6cd2ba07-f40e-4097-b98d-3f46e87e23d4" providerId="ADAL" clId="{5F17D6DA-7661-4ACC-A1D9-755D1021A198}" dt="2022-11-22T12:32:36.828" v="153" actId="208"/>
        <pc:sldMkLst>
          <pc:docMk/>
          <pc:sldMk cId="4278725640" sldId="278"/>
        </pc:sldMkLst>
        <pc:spChg chg="mod">
          <ac:chgData name="Sophie Reed" userId="6cd2ba07-f40e-4097-b98d-3f46e87e23d4" providerId="ADAL" clId="{5F17D6DA-7661-4ACC-A1D9-755D1021A198}" dt="2022-11-22T12:32:36.828" v="153" actId="208"/>
          <ac:spMkLst>
            <pc:docMk/>
            <pc:sldMk cId="4278725640" sldId="278"/>
            <ac:spMk id="7" creationId="{6426647D-C624-407F-924B-ED18D0A2FDE4}"/>
          </ac:spMkLst>
        </pc:spChg>
        <pc:picChg chg="add mod">
          <ac:chgData name="Sophie Reed" userId="6cd2ba07-f40e-4097-b98d-3f46e87e23d4" providerId="ADAL" clId="{5F17D6DA-7661-4ACC-A1D9-755D1021A198}" dt="2022-11-22T12:32:29.561" v="152" actId="1582"/>
          <ac:picMkLst>
            <pc:docMk/>
            <pc:sldMk cId="4278725640" sldId="278"/>
            <ac:picMk id="4" creationId="{C2DD90D0-3B70-2BCD-99A2-44B168176042}"/>
          </ac:picMkLst>
        </pc:picChg>
        <pc:picChg chg="del">
          <ac:chgData name="Sophie Reed" userId="6cd2ba07-f40e-4097-b98d-3f46e87e23d4" providerId="ADAL" clId="{5F17D6DA-7661-4ACC-A1D9-755D1021A198}" dt="2022-11-22T12:32:07.466" v="144" actId="478"/>
          <ac:picMkLst>
            <pc:docMk/>
            <pc:sldMk cId="4278725640" sldId="278"/>
            <ac:picMk id="5" creationId="{38B87E4D-F41C-4B5F-9D46-ED30F775C24C}"/>
          </ac:picMkLst>
        </pc:picChg>
        <pc:picChg chg="del">
          <ac:chgData name="Sophie Reed" userId="6cd2ba07-f40e-4097-b98d-3f46e87e23d4" providerId="ADAL" clId="{5F17D6DA-7661-4ACC-A1D9-755D1021A198}" dt="2022-11-22T12:32:07.981" v="145" actId="478"/>
          <ac:picMkLst>
            <pc:docMk/>
            <pc:sldMk cId="4278725640" sldId="278"/>
            <ac:picMk id="11" creationId="{CD32110E-9704-4ACD-A467-8A248A27CFE7}"/>
          </ac:picMkLst>
        </pc:picChg>
      </pc:sldChg>
      <pc:sldChg chg="addSp delSp modSp mod">
        <pc:chgData name="Sophie Reed" userId="6cd2ba07-f40e-4097-b98d-3f46e87e23d4" providerId="ADAL" clId="{5F17D6DA-7661-4ACC-A1D9-755D1021A198}" dt="2022-11-22T12:34:10.682" v="173" actId="208"/>
        <pc:sldMkLst>
          <pc:docMk/>
          <pc:sldMk cId="1080311072" sldId="279"/>
        </pc:sldMkLst>
        <pc:spChg chg="mod">
          <ac:chgData name="Sophie Reed" userId="6cd2ba07-f40e-4097-b98d-3f46e87e23d4" providerId="ADAL" clId="{5F17D6DA-7661-4ACC-A1D9-755D1021A198}" dt="2022-11-22T12:33:47.156" v="168" actId="14100"/>
          <ac:spMkLst>
            <pc:docMk/>
            <pc:sldMk cId="1080311072" sldId="279"/>
            <ac:spMk id="3" creationId="{201A6FAD-8269-4053-8662-1774779B3F92}"/>
          </ac:spMkLst>
        </pc:spChg>
        <pc:spChg chg="mod">
          <ac:chgData name="Sophie Reed" userId="6cd2ba07-f40e-4097-b98d-3f46e87e23d4" providerId="ADAL" clId="{5F17D6DA-7661-4ACC-A1D9-755D1021A198}" dt="2022-11-22T12:34:10.682" v="173" actId="208"/>
          <ac:spMkLst>
            <pc:docMk/>
            <pc:sldMk cId="1080311072" sldId="279"/>
            <ac:spMk id="7" creationId="{6426647D-C624-407F-924B-ED18D0A2FDE4}"/>
          </ac:spMkLst>
        </pc:spChg>
        <pc:picChg chg="add mod">
          <ac:chgData name="Sophie Reed" userId="6cd2ba07-f40e-4097-b98d-3f46e87e23d4" providerId="ADAL" clId="{5F17D6DA-7661-4ACC-A1D9-755D1021A198}" dt="2022-11-22T12:34:00.732" v="172" actId="1582"/>
          <ac:picMkLst>
            <pc:docMk/>
            <pc:sldMk cId="1080311072" sldId="279"/>
            <ac:picMk id="4" creationId="{8126085B-8841-F31A-3B42-850D0BD1A9A5}"/>
          </ac:picMkLst>
        </pc:picChg>
        <pc:picChg chg="del">
          <ac:chgData name="Sophie Reed" userId="6cd2ba07-f40e-4097-b98d-3f46e87e23d4" providerId="ADAL" clId="{5F17D6DA-7661-4ACC-A1D9-755D1021A198}" dt="2022-11-22T12:33:03.304" v="155" actId="478"/>
          <ac:picMkLst>
            <pc:docMk/>
            <pc:sldMk cId="1080311072" sldId="279"/>
            <ac:picMk id="6" creationId="{3F1C80DD-5454-4233-A4ED-AA997A1DE9B7}"/>
          </ac:picMkLst>
        </pc:picChg>
        <pc:picChg chg="del">
          <ac:chgData name="Sophie Reed" userId="6cd2ba07-f40e-4097-b98d-3f46e87e23d4" providerId="ADAL" clId="{5F17D6DA-7661-4ACC-A1D9-755D1021A198}" dt="2022-11-22T12:33:01.696" v="154" actId="478"/>
          <ac:picMkLst>
            <pc:docMk/>
            <pc:sldMk cId="1080311072" sldId="279"/>
            <ac:picMk id="9" creationId="{F386C4C7-835B-46EA-A5DD-4CD09E82B95B}"/>
          </ac:picMkLst>
        </pc:picChg>
      </pc:sldChg>
      <pc:sldChg chg="addSp delSp modSp mod">
        <pc:chgData name="Sophie Reed" userId="6cd2ba07-f40e-4097-b98d-3f46e87e23d4" providerId="ADAL" clId="{5F17D6DA-7661-4ACC-A1D9-755D1021A198}" dt="2022-11-22T12:36:57.349" v="184" actId="208"/>
        <pc:sldMkLst>
          <pc:docMk/>
          <pc:sldMk cId="4051318578" sldId="280"/>
        </pc:sldMkLst>
        <pc:spChg chg="mod">
          <ac:chgData name="Sophie Reed" userId="6cd2ba07-f40e-4097-b98d-3f46e87e23d4" providerId="ADAL" clId="{5F17D6DA-7661-4ACC-A1D9-755D1021A198}" dt="2022-11-22T12:36:57.349" v="184" actId="208"/>
          <ac:spMkLst>
            <pc:docMk/>
            <pc:sldMk cId="4051318578" sldId="280"/>
            <ac:spMk id="7" creationId="{6426647D-C624-407F-924B-ED18D0A2FDE4}"/>
          </ac:spMkLst>
        </pc:spChg>
        <pc:spChg chg="del">
          <ac:chgData name="Sophie Reed" userId="6cd2ba07-f40e-4097-b98d-3f46e87e23d4" providerId="ADAL" clId="{5F17D6DA-7661-4ACC-A1D9-755D1021A198}" dt="2022-11-22T12:36:20.210" v="174" actId="478"/>
          <ac:spMkLst>
            <pc:docMk/>
            <pc:sldMk cId="4051318578" sldId="280"/>
            <ac:spMk id="12" creationId="{2B22D3D7-975D-4B09-869E-8B160ADBE5F8}"/>
          </ac:spMkLst>
        </pc:spChg>
        <pc:picChg chg="add mod">
          <ac:chgData name="Sophie Reed" userId="6cd2ba07-f40e-4097-b98d-3f46e87e23d4" providerId="ADAL" clId="{5F17D6DA-7661-4ACC-A1D9-755D1021A198}" dt="2022-11-22T12:36:51.057" v="183" actId="1582"/>
          <ac:picMkLst>
            <pc:docMk/>
            <pc:sldMk cId="4051318578" sldId="280"/>
            <ac:picMk id="4" creationId="{5A064858-82DE-E7AD-C381-E3D5397CA5E8}"/>
          </ac:picMkLst>
        </pc:picChg>
        <pc:picChg chg="del">
          <ac:chgData name="Sophie Reed" userId="6cd2ba07-f40e-4097-b98d-3f46e87e23d4" providerId="ADAL" clId="{5F17D6DA-7661-4ACC-A1D9-755D1021A198}" dt="2022-11-22T12:36:20.748" v="175" actId="478"/>
          <ac:picMkLst>
            <pc:docMk/>
            <pc:sldMk cId="4051318578" sldId="280"/>
            <ac:picMk id="9" creationId="{8E55389E-2E33-42B7-8CDE-E2B3E51F60BB}"/>
          </ac:picMkLst>
        </pc:picChg>
        <pc:picChg chg="del">
          <ac:chgData name="Sophie Reed" userId="6cd2ba07-f40e-4097-b98d-3f46e87e23d4" providerId="ADAL" clId="{5F17D6DA-7661-4ACC-A1D9-755D1021A198}" dt="2022-11-22T12:36:20.210" v="174" actId="478"/>
          <ac:picMkLst>
            <pc:docMk/>
            <pc:sldMk cId="4051318578" sldId="280"/>
            <ac:picMk id="11" creationId="{2D0893EF-72EB-4713-853A-3CBAD0C2D292}"/>
          </ac:picMkLst>
        </pc:picChg>
      </pc:sldChg>
      <pc:sldChg chg="delSp modSp mod">
        <pc:chgData name="Sophie Reed" userId="6cd2ba07-f40e-4097-b98d-3f46e87e23d4" providerId="ADAL" clId="{5F17D6DA-7661-4ACC-A1D9-755D1021A198}" dt="2022-11-22T12:37:12.092" v="187" actId="1076"/>
        <pc:sldMkLst>
          <pc:docMk/>
          <pc:sldMk cId="3963105958" sldId="281"/>
        </pc:sldMkLst>
        <pc:picChg chg="del">
          <ac:chgData name="Sophie Reed" userId="6cd2ba07-f40e-4097-b98d-3f46e87e23d4" providerId="ADAL" clId="{5F17D6DA-7661-4ACC-A1D9-755D1021A198}" dt="2022-11-22T12:37:07.511" v="185" actId="478"/>
          <ac:picMkLst>
            <pc:docMk/>
            <pc:sldMk cId="3963105958" sldId="281"/>
            <ac:picMk id="5" creationId="{299EBDD1-6E43-49F0-A9C8-BD7154852314}"/>
          </ac:picMkLst>
        </pc:picChg>
        <pc:picChg chg="mod">
          <ac:chgData name="Sophie Reed" userId="6cd2ba07-f40e-4097-b98d-3f46e87e23d4" providerId="ADAL" clId="{5F17D6DA-7661-4ACC-A1D9-755D1021A198}" dt="2022-11-22T12:37:12.092" v="187" actId="1076"/>
          <ac:picMkLst>
            <pc:docMk/>
            <pc:sldMk cId="3963105958" sldId="281"/>
            <ac:picMk id="10" creationId="{00F5E352-4C11-457A-8B47-3D9427A23D04}"/>
          </ac:picMkLst>
        </pc:picChg>
      </pc:sldChg>
    </pc:docChg>
  </pc:docChgLst>
  <pc:docChgLst>
    <pc:chgData name="Lisa Martinez" userId="ceea00b6-b2a6-4c7f-a29c-7d318e3bed22" providerId="ADAL" clId="{441FF1CB-6D69-442B-9286-5C8F6579C496}"/>
    <pc:docChg chg="modSld">
      <pc:chgData name="Lisa Martinez" userId="ceea00b6-b2a6-4c7f-a29c-7d318e3bed22" providerId="ADAL" clId="{441FF1CB-6D69-442B-9286-5C8F6579C496}" dt="2020-11-09T14:24:41.622" v="27" actId="20577"/>
      <pc:docMkLst>
        <pc:docMk/>
      </pc:docMkLst>
      <pc:sldChg chg="modSp mod">
        <pc:chgData name="Lisa Martinez" userId="ceea00b6-b2a6-4c7f-a29c-7d318e3bed22" providerId="ADAL" clId="{441FF1CB-6D69-442B-9286-5C8F6579C496}" dt="2020-11-09T14:24:41.622" v="27" actId="20577"/>
        <pc:sldMkLst>
          <pc:docMk/>
          <pc:sldMk cId="0" sldId="256"/>
        </pc:sldMkLst>
        <pc:spChg chg="mod">
          <ac:chgData name="Lisa Martinez" userId="ceea00b6-b2a6-4c7f-a29c-7d318e3bed22" providerId="ADAL" clId="{441FF1CB-6D69-442B-9286-5C8F6579C496}" dt="2020-11-09T14:24:41.622" v="27" actId="20577"/>
          <ac:spMkLst>
            <pc:docMk/>
            <pc:sldMk cId="0" sldId="256"/>
            <ac:spMk id="24" creationId="{00000000-0000-0000-0000-000000000000}"/>
          </ac:spMkLst>
        </pc:spChg>
      </pc:sldChg>
    </pc:docChg>
  </pc:docChgLst>
  <pc:docChgLst>
    <pc:chgData name="Lisa Martinez" userId="ceea00b6-b2a6-4c7f-a29c-7d318e3bed22" providerId="ADAL" clId="{DC265C92-45E8-4386-8C70-DE7DF2A0387A}"/>
    <pc:docChg chg="undo custSel addSld delSld modSld sldOrd">
      <pc:chgData name="Lisa Martinez" userId="ceea00b6-b2a6-4c7f-a29c-7d318e3bed22" providerId="ADAL" clId="{DC265C92-45E8-4386-8C70-DE7DF2A0387A}" dt="2020-12-02T11:33:23.152" v="2062" actId="14100"/>
      <pc:docMkLst>
        <pc:docMk/>
      </pc:docMkLst>
      <pc:sldChg chg="del">
        <pc:chgData name="Lisa Martinez" userId="ceea00b6-b2a6-4c7f-a29c-7d318e3bed22" providerId="ADAL" clId="{DC265C92-45E8-4386-8C70-DE7DF2A0387A}" dt="2020-12-01T15:34:20.865" v="2" actId="47"/>
        <pc:sldMkLst>
          <pc:docMk/>
          <pc:sldMk cId="0" sldId="257"/>
        </pc:sldMkLst>
      </pc:sldChg>
      <pc:sldChg chg="addSp delSp modSp mod delAnim">
        <pc:chgData name="Lisa Martinez" userId="ceea00b6-b2a6-4c7f-a29c-7d318e3bed22" providerId="ADAL" clId="{DC265C92-45E8-4386-8C70-DE7DF2A0387A}" dt="2020-12-01T19:15:15.994" v="58" actId="20577"/>
        <pc:sldMkLst>
          <pc:docMk/>
          <pc:sldMk cId="0" sldId="258"/>
        </pc:sldMkLst>
        <pc:spChg chg="add mod">
          <ac:chgData name="Lisa Martinez" userId="ceea00b6-b2a6-4c7f-a29c-7d318e3bed22" providerId="ADAL" clId="{DC265C92-45E8-4386-8C70-DE7DF2A0387A}" dt="2020-12-01T19:15:15.994" v="58" actId="20577"/>
          <ac:spMkLst>
            <pc:docMk/>
            <pc:sldMk cId="0" sldId="258"/>
            <ac:spMk id="2" creationId="{25A58073-5E6B-42FC-AAC7-0A4B3FD2DEAF}"/>
          </ac:spMkLst>
        </pc:spChg>
        <pc:spChg chg="mod">
          <ac:chgData name="Lisa Martinez" userId="ceea00b6-b2a6-4c7f-a29c-7d318e3bed22" providerId="ADAL" clId="{DC265C92-45E8-4386-8C70-DE7DF2A0387A}" dt="2020-12-01T19:12:37.184" v="33" actId="1076"/>
          <ac:spMkLst>
            <pc:docMk/>
            <pc:sldMk cId="0" sldId="258"/>
            <ac:spMk id="12" creationId="{00000000-0000-0000-0000-000000000000}"/>
          </ac:spMkLst>
        </pc:spChg>
        <pc:spChg chg="mod">
          <ac:chgData name="Lisa Martinez" userId="ceea00b6-b2a6-4c7f-a29c-7d318e3bed22" providerId="ADAL" clId="{DC265C92-45E8-4386-8C70-DE7DF2A0387A}" dt="2020-12-01T19:12:52.602" v="35" actId="1076"/>
          <ac:spMkLst>
            <pc:docMk/>
            <pc:sldMk cId="0" sldId="258"/>
            <ac:spMk id="13" creationId="{00000000-0000-0000-0000-000000000000}"/>
          </ac:spMkLst>
        </pc:spChg>
        <pc:grpChg chg="mod">
          <ac:chgData name="Lisa Martinez" userId="ceea00b6-b2a6-4c7f-a29c-7d318e3bed22" providerId="ADAL" clId="{DC265C92-45E8-4386-8C70-DE7DF2A0387A}" dt="2020-12-01T19:14:29.249" v="46" actId="1076"/>
          <ac:grpSpMkLst>
            <pc:docMk/>
            <pc:sldMk cId="0" sldId="258"/>
            <ac:grpSpMk id="5" creationId="{00000000-0000-0000-0000-000000000000}"/>
          </ac:grpSpMkLst>
        </pc:grpChg>
        <pc:grpChg chg="mod">
          <ac:chgData name="Lisa Martinez" userId="ceea00b6-b2a6-4c7f-a29c-7d318e3bed22" providerId="ADAL" clId="{DC265C92-45E8-4386-8C70-DE7DF2A0387A}" dt="2020-12-01T19:14:31.602" v="47" actId="1076"/>
          <ac:grpSpMkLst>
            <pc:docMk/>
            <pc:sldMk cId="0" sldId="258"/>
            <ac:grpSpMk id="7" creationId="{00000000-0000-0000-0000-000000000000}"/>
          </ac:grpSpMkLst>
        </pc:grpChg>
        <pc:grpChg chg="mod">
          <ac:chgData name="Lisa Martinez" userId="ceea00b6-b2a6-4c7f-a29c-7d318e3bed22" providerId="ADAL" clId="{DC265C92-45E8-4386-8C70-DE7DF2A0387A}" dt="2020-12-01T19:14:19.492" v="44" actId="1076"/>
          <ac:grpSpMkLst>
            <pc:docMk/>
            <pc:sldMk cId="0" sldId="258"/>
            <ac:grpSpMk id="9" creationId="{00000000-0000-0000-0000-000000000000}"/>
          </ac:grpSpMkLst>
        </pc:grpChg>
        <pc:picChg chg="del">
          <ac:chgData name="Lisa Martinez" userId="ceea00b6-b2a6-4c7f-a29c-7d318e3bed22" providerId="ADAL" clId="{DC265C92-45E8-4386-8C70-DE7DF2A0387A}" dt="2020-12-01T19:09:38.246" v="10" actId="478"/>
          <ac:picMkLst>
            <pc:docMk/>
            <pc:sldMk cId="0" sldId="258"/>
            <ac:picMk id="16" creationId="{2B4D42A0-3C10-423C-B106-A1771575C810}"/>
          </ac:picMkLst>
        </pc:picChg>
      </pc:sldChg>
      <pc:sldChg chg="addSp modSp mod ord">
        <pc:chgData name="Lisa Martinez" userId="ceea00b6-b2a6-4c7f-a29c-7d318e3bed22" providerId="ADAL" clId="{DC265C92-45E8-4386-8C70-DE7DF2A0387A}" dt="2020-12-02T11:15:12.497" v="2047" actId="1076"/>
        <pc:sldMkLst>
          <pc:docMk/>
          <pc:sldMk cId="0" sldId="260"/>
        </pc:sldMkLst>
        <pc:spChg chg="mod">
          <ac:chgData name="Lisa Martinez" userId="ceea00b6-b2a6-4c7f-a29c-7d318e3bed22" providerId="ADAL" clId="{DC265C92-45E8-4386-8C70-DE7DF2A0387A}" dt="2020-12-02T11:14:48.024" v="2041" actId="1076"/>
          <ac:spMkLst>
            <pc:docMk/>
            <pc:sldMk cId="0" sldId="260"/>
            <ac:spMk id="9" creationId="{00000000-0000-0000-0000-000000000000}"/>
          </ac:spMkLst>
        </pc:spChg>
        <pc:spChg chg="mod">
          <ac:chgData name="Lisa Martinez" userId="ceea00b6-b2a6-4c7f-a29c-7d318e3bed22" providerId="ADAL" clId="{DC265C92-45E8-4386-8C70-DE7DF2A0387A}" dt="2020-12-02T11:14:53.495" v="2042" actId="1076"/>
          <ac:spMkLst>
            <pc:docMk/>
            <pc:sldMk cId="0" sldId="260"/>
            <ac:spMk id="22" creationId="{651A4C6C-C6E3-48BC-A553-7A1E570D23B5}"/>
          </ac:spMkLst>
        </pc:spChg>
        <pc:spChg chg="mod">
          <ac:chgData name="Lisa Martinez" userId="ceea00b6-b2a6-4c7f-a29c-7d318e3bed22" providerId="ADAL" clId="{DC265C92-45E8-4386-8C70-DE7DF2A0387A}" dt="2020-12-02T11:13:15.953" v="2022"/>
          <ac:spMkLst>
            <pc:docMk/>
            <pc:sldMk cId="0" sldId="260"/>
            <ac:spMk id="24" creationId="{9721AAB0-58A8-4967-8F72-40B07B104A3F}"/>
          </ac:spMkLst>
        </pc:spChg>
        <pc:spChg chg="mod">
          <ac:chgData name="Lisa Martinez" userId="ceea00b6-b2a6-4c7f-a29c-7d318e3bed22" providerId="ADAL" clId="{DC265C92-45E8-4386-8C70-DE7DF2A0387A}" dt="2020-12-02T11:13:21.324" v="2024"/>
          <ac:spMkLst>
            <pc:docMk/>
            <pc:sldMk cId="0" sldId="260"/>
            <ac:spMk id="26" creationId="{37240DAB-B926-40E8-8737-E971D6AFDEC3}"/>
          </ac:spMkLst>
        </pc:spChg>
        <pc:grpChg chg="mod">
          <ac:chgData name="Lisa Martinez" userId="ceea00b6-b2a6-4c7f-a29c-7d318e3bed22" providerId="ADAL" clId="{DC265C92-45E8-4386-8C70-DE7DF2A0387A}" dt="2020-12-02T11:14:33.011" v="2040" actId="1076"/>
          <ac:grpSpMkLst>
            <pc:docMk/>
            <pc:sldMk cId="0" sldId="260"/>
            <ac:grpSpMk id="10" creationId="{00000000-0000-0000-0000-000000000000}"/>
          </ac:grpSpMkLst>
        </pc:grpChg>
        <pc:grpChg chg="mod">
          <ac:chgData name="Lisa Martinez" userId="ceea00b6-b2a6-4c7f-a29c-7d318e3bed22" providerId="ADAL" clId="{DC265C92-45E8-4386-8C70-DE7DF2A0387A}" dt="2020-12-02T11:13:35.719" v="2026" actId="1076"/>
          <ac:grpSpMkLst>
            <pc:docMk/>
            <pc:sldMk cId="0" sldId="260"/>
            <ac:grpSpMk id="12" creationId="{00000000-0000-0000-0000-000000000000}"/>
          </ac:grpSpMkLst>
        </pc:grpChg>
        <pc:grpChg chg="mod">
          <ac:chgData name="Lisa Martinez" userId="ceea00b6-b2a6-4c7f-a29c-7d318e3bed22" providerId="ADAL" clId="{DC265C92-45E8-4386-8C70-DE7DF2A0387A}" dt="2020-12-02T11:14:19.068" v="2038" actId="1076"/>
          <ac:grpSpMkLst>
            <pc:docMk/>
            <pc:sldMk cId="0" sldId="260"/>
            <ac:grpSpMk id="14" creationId="{00000000-0000-0000-0000-000000000000}"/>
          </ac:grpSpMkLst>
        </pc:grpChg>
        <pc:grpChg chg="mod">
          <ac:chgData name="Lisa Martinez" userId="ceea00b6-b2a6-4c7f-a29c-7d318e3bed22" providerId="ADAL" clId="{DC265C92-45E8-4386-8C70-DE7DF2A0387A}" dt="2020-12-02T11:14:58.657" v="2043" actId="1076"/>
          <ac:grpSpMkLst>
            <pc:docMk/>
            <pc:sldMk cId="0" sldId="260"/>
            <ac:grpSpMk id="16" creationId="{00000000-0000-0000-0000-000000000000}"/>
          </ac:grpSpMkLst>
        </pc:grpChg>
        <pc:grpChg chg="mod">
          <ac:chgData name="Lisa Martinez" userId="ceea00b6-b2a6-4c7f-a29c-7d318e3bed22" providerId="ADAL" clId="{DC265C92-45E8-4386-8C70-DE7DF2A0387A}" dt="2020-12-02T11:15:10.946" v="2046" actId="1076"/>
          <ac:grpSpMkLst>
            <pc:docMk/>
            <pc:sldMk cId="0" sldId="260"/>
            <ac:grpSpMk id="18" creationId="{00000000-0000-0000-0000-000000000000}"/>
          </ac:grpSpMkLst>
        </pc:grpChg>
        <pc:grpChg chg="mod">
          <ac:chgData name="Lisa Martinez" userId="ceea00b6-b2a6-4c7f-a29c-7d318e3bed22" providerId="ADAL" clId="{DC265C92-45E8-4386-8C70-DE7DF2A0387A}" dt="2020-12-02T11:15:12.497" v="2047" actId="1076"/>
          <ac:grpSpMkLst>
            <pc:docMk/>
            <pc:sldMk cId="0" sldId="260"/>
            <ac:grpSpMk id="20" creationId="{00000000-0000-0000-0000-000000000000}"/>
          </ac:grpSpMkLst>
        </pc:grpChg>
        <pc:grpChg chg="add mod">
          <ac:chgData name="Lisa Martinez" userId="ceea00b6-b2a6-4c7f-a29c-7d318e3bed22" providerId="ADAL" clId="{DC265C92-45E8-4386-8C70-DE7DF2A0387A}" dt="2020-12-02T11:15:02.690" v="2044" actId="1076"/>
          <ac:grpSpMkLst>
            <pc:docMk/>
            <pc:sldMk cId="0" sldId="260"/>
            <ac:grpSpMk id="23" creationId="{079C1166-DA1A-4863-8C5A-372752B12AFC}"/>
          </ac:grpSpMkLst>
        </pc:grpChg>
        <pc:grpChg chg="add mod">
          <ac:chgData name="Lisa Martinez" userId="ceea00b6-b2a6-4c7f-a29c-7d318e3bed22" providerId="ADAL" clId="{DC265C92-45E8-4386-8C70-DE7DF2A0387A}" dt="2020-12-02T11:14:10.240" v="2035" actId="1076"/>
          <ac:grpSpMkLst>
            <pc:docMk/>
            <pc:sldMk cId="0" sldId="260"/>
            <ac:grpSpMk id="25" creationId="{22FF1BE6-282F-4D0F-BFF5-06F8966F7706}"/>
          </ac:grpSpMkLst>
        </pc:grpChg>
      </pc:sldChg>
      <pc:sldChg chg="addSp delSp modSp mod delAnim">
        <pc:chgData name="Lisa Martinez" userId="ceea00b6-b2a6-4c7f-a29c-7d318e3bed22" providerId="ADAL" clId="{DC265C92-45E8-4386-8C70-DE7DF2A0387A}" dt="2020-12-02T11:20:20.060" v="2049" actId="113"/>
        <pc:sldMkLst>
          <pc:docMk/>
          <pc:sldMk cId="0" sldId="261"/>
        </pc:sldMkLst>
        <pc:spChg chg="add del mod">
          <ac:chgData name="Lisa Martinez" userId="ceea00b6-b2a6-4c7f-a29c-7d318e3bed22" providerId="ADAL" clId="{DC265C92-45E8-4386-8C70-DE7DF2A0387A}" dt="2020-12-02T10:38:19.953" v="1384" actId="478"/>
          <ac:spMkLst>
            <pc:docMk/>
            <pc:sldMk cId="0" sldId="261"/>
            <ac:spMk id="2" creationId="{B99A5F72-0A07-4857-BA44-A3E2C6DC99A7}"/>
          </ac:spMkLst>
        </pc:spChg>
        <pc:spChg chg="add del mod topLvl">
          <ac:chgData name="Lisa Martinez" userId="ceea00b6-b2a6-4c7f-a29c-7d318e3bed22" providerId="ADAL" clId="{DC265C92-45E8-4386-8C70-DE7DF2A0387A}" dt="2020-12-02T10:42:19.262" v="1615" actId="1076"/>
          <ac:spMkLst>
            <pc:docMk/>
            <pc:sldMk cId="0" sldId="261"/>
            <ac:spMk id="8" creationId="{00000000-0000-0000-0000-000000000000}"/>
          </ac:spMkLst>
        </pc:spChg>
        <pc:spChg chg="add mod">
          <ac:chgData name="Lisa Martinez" userId="ceea00b6-b2a6-4c7f-a29c-7d318e3bed22" providerId="ADAL" clId="{DC265C92-45E8-4386-8C70-DE7DF2A0387A}" dt="2020-12-02T11:20:20.060" v="2049" actId="113"/>
          <ac:spMkLst>
            <pc:docMk/>
            <pc:sldMk cId="0" sldId="261"/>
            <ac:spMk id="11" creationId="{962BED01-F3AA-41F8-94EF-E6C94FF8A691}"/>
          </ac:spMkLst>
        </pc:spChg>
        <pc:spChg chg="mod">
          <ac:chgData name="Lisa Martinez" userId="ceea00b6-b2a6-4c7f-a29c-7d318e3bed22" providerId="ADAL" clId="{DC265C92-45E8-4386-8C70-DE7DF2A0387A}" dt="2020-12-02T10:37:25.819" v="1377" actId="14100"/>
          <ac:spMkLst>
            <pc:docMk/>
            <pc:sldMk cId="0" sldId="261"/>
            <ac:spMk id="12" creationId="{00000000-0000-0000-0000-000000000000}"/>
          </ac:spMkLst>
        </pc:spChg>
        <pc:spChg chg="add mod">
          <ac:chgData name="Lisa Martinez" userId="ceea00b6-b2a6-4c7f-a29c-7d318e3bed22" providerId="ADAL" clId="{DC265C92-45E8-4386-8C70-DE7DF2A0387A}" dt="2020-12-02T10:42:24.229" v="1616" actId="1076"/>
          <ac:spMkLst>
            <pc:docMk/>
            <pc:sldMk cId="0" sldId="261"/>
            <ac:spMk id="14" creationId="{2A23FE2D-64D2-46EA-950F-31D891240F9E}"/>
          </ac:spMkLst>
        </pc:spChg>
        <pc:spChg chg="mod">
          <ac:chgData name="Lisa Martinez" userId="ceea00b6-b2a6-4c7f-a29c-7d318e3bed22" providerId="ADAL" clId="{DC265C92-45E8-4386-8C70-DE7DF2A0387A}" dt="2020-12-02T10:42:08.945" v="1612"/>
          <ac:spMkLst>
            <pc:docMk/>
            <pc:sldMk cId="0" sldId="261"/>
            <ac:spMk id="16" creationId="{50EFA269-8074-42E3-AF2F-BA297234E0C7}"/>
          </ac:spMkLst>
        </pc:spChg>
        <pc:spChg chg="mod">
          <ac:chgData name="Lisa Martinez" userId="ceea00b6-b2a6-4c7f-a29c-7d318e3bed22" providerId="ADAL" clId="{DC265C92-45E8-4386-8C70-DE7DF2A0387A}" dt="2020-12-02T10:42:35.566" v="1617"/>
          <ac:spMkLst>
            <pc:docMk/>
            <pc:sldMk cId="0" sldId="261"/>
            <ac:spMk id="18" creationId="{903A225B-CCA9-46F4-87FD-F7CB7A52493C}"/>
          </ac:spMkLst>
        </pc:spChg>
        <pc:grpChg chg="mod">
          <ac:chgData name="Lisa Martinez" userId="ceea00b6-b2a6-4c7f-a29c-7d318e3bed22" providerId="ADAL" clId="{DC265C92-45E8-4386-8C70-DE7DF2A0387A}" dt="2020-12-02T10:42:48.872" v="1619" actId="1076"/>
          <ac:grpSpMkLst>
            <pc:docMk/>
            <pc:sldMk cId="0" sldId="261"/>
            <ac:grpSpMk id="3" creationId="{00000000-0000-0000-0000-000000000000}"/>
          </ac:grpSpMkLst>
        </pc:grpChg>
        <pc:grpChg chg="del">
          <ac:chgData name="Lisa Martinez" userId="ceea00b6-b2a6-4c7f-a29c-7d318e3bed22" providerId="ADAL" clId="{DC265C92-45E8-4386-8C70-DE7DF2A0387A}" dt="2020-12-02T10:41:46.704" v="1608" actId="21"/>
          <ac:grpSpMkLst>
            <pc:docMk/>
            <pc:sldMk cId="0" sldId="261"/>
            <ac:grpSpMk id="7" creationId="{00000000-0000-0000-0000-000000000000}"/>
          </ac:grpSpMkLst>
        </pc:grpChg>
        <pc:grpChg chg="add mod">
          <ac:chgData name="Lisa Martinez" userId="ceea00b6-b2a6-4c7f-a29c-7d318e3bed22" providerId="ADAL" clId="{DC265C92-45E8-4386-8C70-DE7DF2A0387A}" dt="2020-12-02T10:42:12.594" v="1613" actId="1076"/>
          <ac:grpSpMkLst>
            <pc:docMk/>
            <pc:sldMk cId="0" sldId="261"/>
            <ac:grpSpMk id="15" creationId="{13B33421-C694-45E3-BF1D-77E90F318092}"/>
          </ac:grpSpMkLst>
        </pc:grpChg>
        <pc:grpChg chg="add mod">
          <ac:chgData name="Lisa Martinez" userId="ceea00b6-b2a6-4c7f-a29c-7d318e3bed22" providerId="ADAL" clId="{DC265C92-45E8-4386-8C70-DE7DF2A0387A}" dt="2020-12-02T10:42:39.177" v="1618" actId="1076"/>
          <ac:grpSpMkLst>
            <pc:docMk/>
            <pc:sldMk cId="0" sldId="261"/>
            <ac:grpSpMk id="17" creationId="{B871724B-C7CA-436F-BF25-90E0100CD6F4}"/>
          </ac:grpSpMkLst>
        </pc:grpChg>
        <pc:picChg chg="del">
          <ac:chgData name="Lisa Martinez" userId="ceea00b6-b2a6-4c7f-a29c-7d318e3bed22" providerId="ADAL" clId="{DC265C92-45E8-4386-8C70-DE7DF2A0387A}" dt="2020-12-02T10:37:18.296" v="1375" actId="478"/>
          <ac:picMkLst>
            <pc:docMk/>
            <pc:sldMk cId="0" sldId="261"/>
            <ac:picMk id="13" creationId="{63FF1E26-8F13-47D5-9E4F-2EF7ABBD6B2A}"/>
          </ac:picMkLst>
        </pc:picChg>
      </pc:sldChg>
      <pc:sldChg chg="del">
        <pc:chgData name="Lisa Martinez" userId="ceea00b6-b2a6-4c7f-a29c-7d318e3bed22" providerId="ADAL" clId="{DC265C92-45E8-4386-8C70-DE7DF2A0387A}" dt="2020-12-01T19:19:37.555" v="59" actId="47"/>
        <pc:sldMkLst>
          <pc:docMk/>
          <pc:sldMk cId="3193798115" sldId="267"/>
        </pc:sldMkLst>
      </pc:sldChg>
      <pc:sldChg chg="del">
        <pc:chgData name="Lisa Martinez" userId="ceea00b6-b2a6-4c7f-a29c-7d318e3bed22" providerId="ADAL" clId="{DC265C92-45E8-4386-8C70-DE7DF2A0387A}" dt="2020-12-01T19:19:40.645" v="60" actId="47"/>
        <pc:sldMkLst>
          <pc:docMk/>
          <pc:sldMk cId="765550670" sldId="268"/>
        </pc:sldMkLst>
      </pc:sldChg>
      <pc:sldChg chg="modSp del mod">
        <pc:chgData name="Lisa Martinez" userId="ceea00b6-b2a6-4c7f-a29c-7d318e3bed22" providerId="ADAL" clId="{DC265C92-45E8-4386-8C70-DE7DF2A0387A}" dt="2020-12-02T11:07:42.140" v="1987" actId="47"/>
        <pc:sldMkLst>
          <pc:docMk/>
          <pc:sldMk cId="334043945" sldId="270"/>
        </pc:sldMkLst>
        <pc:spChg chg="mod">
          <ac:chgData name="Lisa Martinez" userId="ceea00b6-b2a6-4c7f-a29c-7d318e3bed22" providerId="ADAL" clId="{DC265C92-45E8-4386-8C70-DE7DF2A0387A}" dt="2020-12-02T10:54:44.380" v="1802"/>
          <ac:spMkLst>
            <pc:docMk/>
            <pc:sldMk cId="334043945" sldId="270"/>
            <ac:spMk id="20" creationId="{217BBE2F-F6FA-48DA-902E-9007956998D1}"/>
          </ac:spMkLst>
        </pc:spChg>
      </pc:sldChg>
      <pc:sldChg chg="modSp del mod">
        <pc:chgData name="Lisa Martinez" userId="ceea00b6-b2a6-4c7f-a29c-7d318e3bed22" providerId="ADAL" clId="{DC265C92-45E8-4386-8C70-DE7DF2A0387A}" dt="2020-12-02T11:07:44.231" v="1988" actId="47"/>
        <pc:sldMkLst>
          <pc:docMk/>
          <pc:sldMk cId="313208886" sldId="271"/>
        </pc:sldMkLst>
        <pc:spChg chg="mod">
          <ac:chgData name="Lisa Martinez" userId="ceea00b6-b2a6-4c7f-a29c-7d318e3bed22" providerId="ADAL" clId="{DC265C92-45E8-4386-8C70-DE7DF2A0387A}" dt="2020-12-02T10:54:36.810" v="1800" actId="20577"/>
          <ac:spMkLst>
            <pc:docMk/>
            <pc:sldMk cId="313208886" sldId="271"/>
            <ac:spMk id="20" creationId="{217BBE2F-F6FA-48DA-902E-9007956998D1}"/>
          </ac:spMkLst>
        </pc:spChg>
      </pc:sldChg>
      <pc:sldChg chg="del">
        <pc:chgData name="Lisa Martinez" userId="ceea00b6-b2a6-4c7f-a29c-7d318e3bed22" providerId="ADAL" clId="{DC265C92-45E8-4386-8C70-DE7DF2A0387A}" dt="2020-12-02T10:52:49.419" v="1780" actId="47"/>
        <pc:sldMkLst>
          <pc:docMk/>
          <pc:sldMk cId="320384398" sldId="272"/>
        </pc:sldMkLst>
      </pc:sldChg>
      <pc:sldChg chg="modSp mod">
        <pc:chgData name="Lisa Martinez" userId="ceea00b6-b2a6-4c7f-a29c-7d318e3bed22" providerId="ADAL" clId="{DC265C92-45E8-4386-8C70-DE7DF2A0387A}" dt="2020-12-02T10:46:58.362" v="1641" actId="20577"/>
        <pc:sldMkLst>
          <pc:docMk/>
          <pc:sldMk cId="3431962752" sldId="274"/>
        </pc:sldMkLst>
        <pc:spChg chg="mod">
          <ac:chgData name="Lisa Martinez" userId="ceea00b6-b2a6-4c7f-a29c-7d318e3bed22" providerId="ADAL" clId="{DC265C92-45E8-4386-8C70-DE7DF2A0387A}" dt="2020-12-02T10:46:58.362" v="1641" actId="20577"/>
          <ac:spMkLst>
            <pc:docMk/>
            <pc:sldMk cId="3431962752" sldId="274"/>
            <ac:spMk id="3" creationId="{201A6FAD-8269-4053-8662-1774779B3F92}"/>
          </ac:spMkLst>
        </pc:spChg>
      </pc:sldChg>
      <pc:sldChg chg="modSp mod">
        <pc:chgData name="Lisa Martinez" userId="ceea00b6-b2a6-4c7f-a29c-7d318e3bed22" providerId="ADAL" clId="{DC265C92-45E8-4386-8C70-DE7DF2A0387A}" dt="2020-12-02T10:48:26.855" v="1681" actId="20577"/>
        <pc:sldMkLst>
          <pc:docMk/>
          <pc:sldMk cId="2536175900" sldId="275"/>
        </pc:sldMkLst>
        <pc:spChg chg="mod">
          <ac:chgData name="Lisa Martinez" userId="ceea00b6-b2a6-4c7f-a29c-7d318e3bed22" providerId="ADAL" clId="{DC265C92-45E8-4386-8C70-DE7DF2A0387A}" dt="2020-12-02T10:48:26.855" v="1681" actId="20577"/>
          <ac:spMkLst>
            <pc:docMk/>
            <pc:sldMk cId="2536175900" sldId="275"/>
            <ac:spMk id="3" creationId="{201A6FAD-8269-4053-8662-1774779B3F92}"/>
          </ac:spMkLst>
        </pc:spChg>
      </pc:sldChg>
      <pc:sldChg chg="modSp mod">
        <pc:chgData name="Lisa Martinez" userId="ceea00b6-b2a6-4c7f-a29c-7d318e3bed22" providerId="ADAL" clId="{DC265C92-45E8-4386-8C70-DE7DF2A0387A}" dt="2020-12-02T10:49:32.700" v="1710" actId="20577"/>
        <pc:sldMkLst>
          <pc:docMk/>
          <pc:sldMk cId="1324550898" sldId="276"/>
        </pc:sldMkLst>
        <pc:spChg chg="mod">
          <ac:chgData name="Lisa Martinez" userId="ceea00b6-b2a6-4c7f-a29c-7d318e3bed22" providerId="ADAL" clId="{DC265C92-45E8-4386-8C70-DE7DF2A0387A}" dt="2020-12-02T10:49:32.700" v="1710" actId="20577"/>
          <ac:spMkLst>
            <pc:docMk/>
            <pc:sldMk cId="1324550898" sldId="276"/>
            <ac:spMk id="3" creationId="{201A6FAD-8269-4053-8662-1774779B3F92}"/>
          </ac:spMkLst>
        </pc:spChg>
      </pc:sldChg>
      <pc:sldChg chg="modSp mod">
        <pc:chgData name="Lisa Martinez" userId="ceea00b6-b2a6-4c7f-a29c-7d318e3bed22" providerId="ADAL" clId="{DC265C92-45E8-4386-8C70-DE7DF2A0387A}" dt="2020-12-02T10:50:28.320" v="1728" actId="1076"/>
        <pc:sldMkLst>
          <pc:docMk/>
          <pc:sldMk cId="1531033431" sldId="277"/>
        </pc:sldMkLst>
        <pc:spChg chg="mod">
          <ac:chgData name="Lisa Martinez" userId="ceea00b6-b2a6-4c7f-a29c-7d318e3bed22" providerId="ADAL" clId="{DC265C92-45E8-4386-8C70-DE7DF2A0387A}" dt="2020-12-02T10:50:21.168" v="1727" actId="20577"/>
          <ac:spMkLst>
            <pc:docMk/>
            <pc:sldMk cId="1531033431" sldId="277"/>
            <ac:spMk id="3" creationId="{201A6FAD-8269-4053-8662-1774779B3F92}"/>
          </ac:spMkLst>
        </pc:spChg>
        <pc:spChg chg="mod">
          <ac:chgData name="Lisa Martinez" userId="ceea00b6-b2a6-4c7f-a29c-7d318e3bed22" providerId="ADAL" clId="{DC265C92-45E8-4386-8C70-DE7DF2A0387A}" dt="2020-12-02T10:50:28.320" v="1728" actId="1076"/>
          <ac:spMkLst>
            <pc:docMk/>
            <pc:sldMk cId="1531033431" sldId="277"/>
            <ac:spMk id="7" creationId="{6426647D-C624-407F-924B-ED18D0A2FDE4}"/>
          </ac:spMkLst>
        </pc:spChg>
      </pc:sldChg>
      <pc:sldChg chg="modSp mod">
        <pc:chgData name="Lisa Martinez" userId="ceea00b6-b2a6-4c7f-a29c-7d318e3bed22" providerId="ADAL" clId="{DC265C92-45E8-4386-8C70-DE7DF2A0387A}" dt="2020-12-02T10:50:50.240" v="1741" actId="20577"/>
        <pc:sldMkLst>
          <pc:docMk/>
          <pc:sldMk cId="4278725640" sldId="278"/>
        </pc:sldMkLst>
        <pc:spChg chg="mod">
          <ac:chgData name="Lisa Martinez" userId="ceea00b6-b2a6-4c7f-a29c-7d318e3bed22" providerId="ADAL" clId="{DC265C92-45E8-4386-8C70-DE7DF2A0387A}" dt="2020-12-02T10:50:50.240" v="1741" actId="20577"/>
          <ac:spMkLst>
            <pc:docMk/>
            <pc:sldMk cId="4278725640" sldId="278"/>
            <ac:spMk id="3" creationId="{201A6FAD-8269-4053-8662-1774779B3F92}"/>
          </ac:spMkLst>
        </pc:spChg>
      </pc:sldChg>
      <pc:sldChg chg="modSp mod">
        <pc:chgData name="Lisa Martinez" userId="ceea00b6-b2a6-4c7f-a29c-7d318e3bed22" providerId="ADAL" clId="{DC265C92-45E8-4386-8C70-DE7DF2A0387A}" dt="2020-12-02T10:51:14.367" v="1756" actId="20577"/>
        <pc:sldMkLst>
          <pc:docMk/>
          <pc:sldMk cId="1080311072" sldId="279"/>
        </pc:sldMkLst>
        <pc:spChg chg="mod">
          <ac:chgData name="Lisa Martinez" userId="ceea00b6-b2a6-4c7f-a29c-7d318e3bed22" providerId="ADAL" clId="{DC265C92-45E8-4386-8C70-DE7DF2A0387A}" dt="2020-12-02T10:51:14.367" v="1756" actId="20577"/>
          <ac:spMkLst>
            <pc:docMk/>
            <pc:sldMk cId="1080311072" sldId="279"/>
            <ac:spMk id="3" creationId="{201A6FAD-8269-4053-8662-1774779B3F92}"/>
          </ac:spMkLst>
        </pc:spChg>
      </pc:sldChg>
      <pc:sldChg chg="modSp mod">
        <pc:chgData name="Lisa Martinez" userId="ceea00b6-b2a6-4c7f-a29c-7d318e3bed22" providerId="ADAL" clId="{DC265C92-45E8-4386-8C70-DE7DF2A0387A}" dt="2020-12-02T10:51:45.164" v="1771" actId="1076"/>
        <pc:sldMkLst>
          <pc:docMk/>
          <pc:sldMk cId="4051318578" sldId="280"/>
        </pc:sldMkLst>
        <pc:spChg chg="mod">
          <ac:chgData name="Lisa Martinez" userId="ceea00b6-b2a6-4c7f-a29c-7d318e3bed22" providerId="ADAL" clId="{DC265C92-45E8-4386-8C70-DE7DF2A0387A}" dt="2020-12-02T10:51:39.523" v="1770" actId="20577"/>
          <ac:spMkLst>
            <pc:docMk/>
            <pc:sldMk cId="4051318578" sldId="280"/>
            <ac:spMk id="3" creationId="{201A6FAD-8269-4053-8662-1774779B3F92}"/>
          </ac:spMkLst>
        </pc:spChg>
        <pc:spChg chg="mod">
          <ac:chgData name="Lisa Martinez" userId="ceea00b6-b2a6-4c7f-a29c-7d318e3bed22" providerId="ADAL" clId="{DC265C92-45E8-4386-8C70-DE7DF2A0387A}" dt="2020-12-02T10:51:45.164" v="1771" actId="1076"/>
          <ac:spMkLst>
            <pc:docMk/>
            <pc:sldMk cId="4051318578" sldId="280"/>
            <ac:spMk id="7" creationId="{6426647D-C624-407F-924B-ED18D0A2FDE4}"/>
          </ac:spMkLst>
        </pc:spChg>
      </pc:sldChg>
      <pc:sldChg chg="modSp mod">
        <pc:chgData name="Lisa Martinez" userId="ceea00b6-b2a6-4c7f-a29c-7d318e3bed22" providerId="ADAL" clId="{DC265C92-45E8-4386-8C70-DE7DF2A0387A}" dt="2020-12-02T10:51:57.246" v="1779" actId="5793"/>
        <pc:sldMkLst>
          <pc:docMk/>
          <pc:sldMk cId="3963105958" sldId="281"/>
        </pc:sldMkLst>
        <pc:spChg chg="mod">
          <ac:chgData name="Lisa Martinez" userId="ceea00b6-b2a6-4c7f-a29c-7d318e3bed22" providerId="ADAL" clId="{DC265C92-45E8-4386-8C70-DE7DF2A0387A}" dt="2020-12-02T10:51:57.246" v="1779" actId="5793"/>
          <ac:spMkLst>
            <pc:docMk/>
            <pc:sldMk cId="3963105958" sldId="281"/>
            <ac:spMk id="3" creationId="{201A6FAD-8269-4053-8662-1774779B3F92}"/>
          </ac:spMkLst>
        </pc:spChg>
      </pc:sldChg>
      <pc:sldChg chg="modSp add mod">
        <pc:chgData name="Lisa Martinez" userId="ceea00b6-b2a6-4c7f-a29c-7d318e3bed22" providerId="ADAL" clId="{DC265C92-45E8-4386-8C70-DE7DF2A0387A}" dt="2020-12-02T11:10:49.276" v="2017" actId="255"/>
        <pc:sldMkLst>
          <pc:docMk/>
          <pc:sldMk cId="3250326761" sldId="282"/>
        </pc:sldMkLst>
        <pc:spChg chg="mod">
          <ac:chgData name="Lisa Martinez" userId="ceea00b6-b2a6-4c7f-a29c-7d318e3bed22" providerId="ADAL" clId="{DC265C92-45E8-4386-8C70-DE7DF2A0387A}" dt="2020-12-02T11:10:49.276" v="2017" actId="255"/>
          <ac:spMkLst>
            <pc:docMk/>
            <pc:sldMk cId="3250326761" sldId="282"/>
            <ac:spMk id="2" creationId="{00000000-0000-0000-0000-000000000000}"/>
          </ac:spMkLst>
        </pc:spChg>
        <pc:grpChg chg="mod">
          <ac:chgData name="Lisa Martinez" userId="ceea00b6-b2a6-4c7f-a29c-7d318e3bed22" providerId="ADAL" clId="{DC265C92-45E8-4386-8C70-DE7DF2A0387A}" dt="2020-12-01T15:34:34.192" v="6" actId="1076"/>
          <ac:grpSpMkLst>
            <pc:docMk/>
            <pc:sldMk cId="3250326761" sldId="282"/>
            <ac:grpSpMk id="8" creationId="{00000000-0000-0000-0000-000000000000}"/>
          </ac:grpSpMkLst>
        </pc:grpChg>
        <pc:grpChg chg="mod">
          <ac:chgData name="Lisa Martinez" userId="ceea00b6-b2a6-4c7f-a29c-7d318e3bed22" providerId="ADAL" clId="{DC265C92-45E8-4386-8C70-DE7DF2A0387A}" dt="2020-12-01T15:34:37.494" v="7" actId="1076"/>
          <ac:grpSpMkLst>
            <pc:docMk/>
            <pc:sldMk cId="3250326761" sldId="282"/>
            <ac:grpSpMk id="10" creationId="{00000000-0000-0000-0000-000000000000}"/>
          </ac:grpSpMkLst>
        </pc:grpChg>
      </pc:sldChg>
      <pc:sldChg chg="add">
        <pc:chgData name="Lisa Martinez" userId="ceea00b6-b2a6-4c7f-a29c-7d318e3bed22" providerId="ADAL" clId="{DC265C92-45E8-4386-8C70-DE7DF2A0387A}" dt="2020-12-01T19:09:29.877" v="9"/>
        <pc:sldMkLst>
          <pc:docMk/>
          <pc:sldMk cId="3353765544" sldId="283"/>
        </pc:sldMkLst>
      </pc:sldChg>
      <pc:sldChg chg="addSp delSp modSp add mod delAnim">
        <pc:chgData name="Lisa Martinez" userId="ceea00b6-b2a6-4c7f-a29c-7d318e3bed22" providerId="ADAL" clId="{DC265C92-45E8-4386-8C70-DE7DF2A0387A}" dt="2020-12-02T10:16:34.423" v="667" actId="1076"/>
        <pc:sldMkLst>
          <pc:docMk/>
          <pc:sldMk cId="3471136558" sldId="284"/>
        </pc:sldMkLst>
        <pc:spChg chg="mod topLvl">
          <ac:chgData name="Lisa Martinez" userId="ceea00b6-b2a6-4c7f-a29c-7d318e3bed22" providerId="ADAL" clId="{DC265C92-45E8-4386-8C70-DE7DF2A0387A}" dt="2020-12-02T10:15:23.730" v="662" actId="1076"/>
          <ac:spMkLst>
            <pc:docMk/>
            <pc:sldMk cId="3471136558" sldId="284"/>
            <ac:spMk id="12" creationId="{00000000-0000-0000-0000-000000000000}"/>
          </ac:spMkLst>
        </pc:spChg>
        <pc:spChg chg="add del mod topLvl">
          <ac:chgData name="Lisa Martinez" userId="ceea00b6-b2a6-4c7f-a29c-7d318e3bed22" providerId="ADAL" clId="{DC265C92-45E8-4386-8C70-DE7DF2A0387A}" dt="2020-12-02T10:16:34.423" v="667" actId="1076"/>
          <ac:spMkLst>
            <pc:docMk/>
            <pc:sldMk cId="3471136558" sldId="284"/>
            <ac:spMk id="13" creationId="{00000000-0000-0000-0000-000000000000}"/>
          </ac:spMkLst>
        </pc:spChg>
        <pc:grpChg chg="mod">
          <ac:chgData name="Lisa Martinez" userId="ceea00b6-b2a6-4c7f-a29c-7d318e3bed22" providerId="ADAL" clId="{DC265C92-45E8-4386-8C70-DE7DF2A0387A}" dt="2020-12-02T10:14:24.061" v="656" actId="1076"/>
          <ac:grpSpMkLst>
            <pc:docMk/>
            <pc:sldMk cId="3471136558" sldId="284"/>
            <ac:grpSpMk id="3" creationId="{00000000-0000-0000-0000-000000000000}"/>
          </ac:grpSpMkLst>
        </pc:grpChg>
        <pc:grpChg chg="mod">
          <ac:chgData name="Lisa Martinez" userId="ceea00b6-b2a6-4c7f-a29c-7d318e3bed22" providerId="ADAL" clId="{DC265C92-45E8-4386-8C70-DE7DF2A0387A}" dt="2020-12-02T10:15:05.859" v="660" actId="1076"/>
          <ac:grpSpMkLst>
            <pc:docMk/>
            <pc:sldMk cId="3471136558" sldId="284"/>
            <ac:grpSpMk id="5" creationId="{00000000-0000-0000-0000-000000000000}"/>
          </ac:grpSpMkLst>
        </pc:grpChg>
        <pc:grpChg chg="mod">
          <ac:chgData name="Lisa Martinez" userId="ceea00b6-b2a6-4c7f-a29c-7d318e3bed22" providerId="ADAL" clId="{DC265C92-45E8-4386-8C70-DE7DF2A0387A}" dt="2020-12-02T10:15:17.959" v="661" actId="1076"/>
          <ac:grpSpMkLst>
            <pc:docMk/>
            <pc:sldMk cId="3471136558" sldId="284"/>
            <ac:grpSpMk id="7" creationId="{00000000-0000-0000-0000-000000000000}"/>
          </ac:grpSpMkLst>
        </pc:grpChg>
        <pc:grpChg chg="add del mod">
          <ac:chgData name="Lisa Martinez" userId="ceea00b6-b2a6-4c7f-a29c-7d318e3bed22" providerId="ADAL" clId="{DC265C92-45E8-4386-8C70-DE7DF2A0387A}" dt="2020-12-02T10:16:25.314" v="666" actId="14100"/>
          <ac:grpSpMkLst>
            <pc:docMk/>
            <pc:sldMk cId="3471136558" sldId="284"/>
            <ac:grpSpMk id="11" creationId="{00000000-0000-0000-0000-000000000000}"/>
          </ac:grpSpMkLst>
        </pc:grpChg>
        <pc:picChg chg="del">
          <ac:chgData name="Lisa Martinez" userId="ceea00b6-b2a6-4c7f-a29c-7d318e3bed22" providerId="ADAL" clId="{DC265C92-45E8-4386-8C70-DE7DF2A0387A}" dt="2020-12-01T19:23:10.855" v="63" actId="478"/>
          <ac:picMkLst>
            <pc:docMk/>
            <pc:sldMk cId="3471136558" sldId="284"/>
            <ac:picMk id="2" creationId="{F1EEA1E0-113D-40FC-8D03-794C8F8AE06D}"/>
          </ac:picMkLst>
        </pc:picChg>
      </pc:sldChg>
      <pc:sldChg chg="modSp add del mod ord">
        <pc:chgData name="Lisa Martinez" userId="ceea00b6-b2a6-4c7f-a29c-7d318e3bed22" providerId="ADAL" clId="{DC265C92-45E8-4386-8C70-DE7DF2A0387A}" dt="2020-12-02T11:20:02.844" v="2048" actId="114"/>
        <pc:sldMkLst>
          <pc:docMk/>
          <pc:sldMk cId="1034163988" sldId="285"/>
        </pc:sldMkLst>
        <pc:spChg chg="mod">
          <ac:chgData name="Lisa Martinez" userId="ceea00b6-b2a6-4c7f-a29c-7d318e3bed22" providerId="ADAL" clId="{DC265C92-45E8-4386-8C70-DE7DF2A0387A}" dt="2020-12-02T11:20:02.844" v="2048" actId="114"/>
          <ac:spMkLst>
            <pc:docMk/>
            <pc:sldMk cId="1034163988" sldId="285"/>
            <ac:spMk id="9" creationId="{00000000-0000-0000-0000-000000000000}"/>
          </ac:spMkLst>
        </pc:spChg>
        <pc:spChg chg="mod">
          <ac:chgData name="Lisa Martinez" userId="ceea00b6-b2a6-4c7f-a29c-7d318e3bed22" providerId="ADAL" clId="{DC265C92-45E8-4386-8C70-DE7DF2A0387A}" dt="2020-12-02T10:33:18.111" v="1315" actId="1076"/>
          <ac:spMkLst>
            <pc:docMk/>
            <pc:sldMk cId="1034163988" sldId="285"/>
            <ac:spMk id="22" creationId="{651A4C6C-C6E3-48BC-A553-7A1E570D23B5}"/>
          </ac:spMkLst>
        </pc:spChg>
      </pc:sldChg>
      <pc:sldChg chg="modSp add mod">
        <pc:chgData name="Lisa Martinez" userId="ceea00b6-b2a6-4c7f-a29c-7d318e3bed22" providerId="ADAL" clId="{DC265C92-45E8-4386-8C70-DE7DF2A0387A}" dt="2020-12-02T11:09:07.178" v="2009" actId="20577"/>
        <pc:sldMkLst>
          <pc:docMk/>
          <pc:sldMk cId="3108136138" sldId="286"/>
        </pc:sldMkLst>
        <pc:spChg chg="mod">
          <ac:chgData name="Lisa Martinez" userId="ceea00b6-b2a6-4c7f-a29c-7d318e3bed22" providerId="ADAL" clId="{DC265C92-45E8-4386-8C70-DE7DF2A0387A}" dt="2020-12-02T11:09:07.178" v="2009" actId="20577"/>
          <ac:spMkLst>
            <pc:docMk/>
            <pc:sldMk cId="3108136138" sldId="286"/>
            <ac:spMk id="2" creationId="{00000000-0000-0000-0000-000000000000}"/>
          </ac:spMkLst>
        </pc:spChg>
        <pc:spChg chg="mod">
          <ac:chgData name="Lisa Martinez" userId="ceea00b6-b2a6-4c7f-a29c-7d318e3bed22" providerId="ADAL" clId="{DC265C92-45E8-4386-8C70-DE7DF2A0387A}" dt="2020-12-02T11:06:50.486" v="1983" actId="1076"/>
          <ac:spMkLst>
            <pc:docMk/>
            <pc:sldMk cId="3108136138" sldId="286"/>
            <ac:spMk id="5" creationId="{00000000-0000-0000-0000-000000000000}"/>
          </ac:spMkLst>
        </pc:spChg>
        <pc:spChg chg="mod">
          <ac:chgData name="Lisa Martinez" userId="ceea00b6-b2a6-4c7f-a29c-7d318e3bed22" providerId="ADAL" clId="{DC265C92-45E8-4386-8C70-DE7DF2A0387A}" dt="2020-12-02T10:58:36.746" v="1826" actId="1076"/>
          <ac:spMkLst>
            <pc:docMk/>
            <pc:sldMk cId="3108136138" sldId="286"/>
            <ac:spMk id="7" creationId="{00000000-0000-0000-0000-000000000000}"/>
          </ac:spMkLst>
        </pc:spChg>
        <pc:grpChg chg="mod">
          <ac:chgData name="Lisa Martinez" userId="ceea00b6-b2a6-4c7f-a29c-7d318e3bed22" providerId="ADAL" clId="{DC265C92-45E8-4386-8C70-DE7DF2A0387A}" dt="2020-12-02T10:58:07.075" v="1822" actId="1076"/>
          <ac:grpSpMkLst>
            <pc:docMk/>
            <pc:sldMk cId="3108136138" sldId="286"/>
            <ac:grpSpMk id="3" creationId="{00000000-0000-0000-0000-000000000000}"/>
          </ac:grpSpMkLst>
        </pc:grpChg>
        <pc:grpChg chg="mod">
          <ac:chgData name="Lisa Martinez" userId="ceea00b6-b2a6-4c7f-a29c-7d318e3bed22" providerId="ADAL" clId="{DC265C92-45E8-4386-8C70-DE7DF2A0387A}" dt="2020-12-02T10:58:41.615" v="1827" actId="1076"/>
          <ac:grpSpMkLst>
            <pc:docMk/>
            <pc:sldMk cId="3108136138" sldId="286"/>
            <ac:grpSpMk id="8" creationId="{00000000-0000-0000-0000-000000000000}"/>
          </ac:grpSpMkLst>
        </pc:grpChg>
        <pc:grpChg chg="mod">
          <ac:chgData name="Lisa Martinez" userId="ceea00b6-b2a6-4c7f-a29c-7d318e3bed22" providerId="ADAL" clId="{DC265C92-45E8-4386-8C70-DE7DF2A0387A}" dt="2020-12-02T10:58:15.249" v="1824" actId="1076"/>
          <ac:grpSpMkLst>
            <pc:docMk/>
            <pc:sldMk cId="3108136138" sldId="286"/>
            <ac:grpSpMk id="10" creationId="{00000000-0000-0000-0000-000000000000}"/>
          </ac:grpSpMkLst>
        </pc:grpChg>
      </pc:sldChg>
      <pc:sldChg chg="addSp delSp modSp add mod delAnim modAnim">
        <pc:chgData name="Lisa Martinez" userId="ceea00b6-b2a6-4c7f-a29c-7d318e3bed22" providerId="ADAL" clId="{DC265C92-45E8-4386-8C70-DE7DF2A0387A}" dt="2020-12-02T11:33:23.152" v="2062" actId="14100"/>
        <pc:sldMkLst>
          <pc:docMk/>
          <pc:sldMk cId="3513603371" sldId="287"/>
        </pc:sldMkLst>
        <pc:spChg chg="mod">
          <ac:chgData name="Lisa Martinez" userId="ceea00b6-b2a6-4c7f-a29c-7d318e3bed22" providerId="ADAL" clId="{DC265C92-45E8-4386-8C70-DE7DF2A0387A}" dt="2020-12-02T11:33:06.317" v="2060" actId="1076"/>
          <ac:spMkLst>
            <pc:docMk/>
            <pc:sldMk cId="3513603371" sldId="287"/>
            <ac:spMk id="5" creationId="{00000000-0000-0000-0000-000000000000}"/>
          </ac:spMkLst>
        </pc:spChg>
        <pc:spChg chg="mod">
          <ac:chgData name="Lisa Martinez" userId="ceea00b6-b2a6-4c7f-a29c-7d318e3bed22" providerId="ADAL" clId="{DC265C92-45E8-4386-8C70-DE7DF2A0387A}" dt="2020-12-02T11:33:00.402" v="2059" actId="1076"/>
          <ac:spMkLst>
            <pc:docMk/>
            <pc:sldMk cId="3513603371" sldId="287"/>
            <ac:spMk id="13" creationId="{C8A579D4-FE20-422A-A314-FF988462008C}"/>
          </ac:spMkLst>
        </pc:spChg>
        <pc:picChg chg="add mod">
          <ac:chgData name="Lisa Martinez" userId="ceea00b6-b2a6-4c7f-a29c-7d318e3bed22" providerId="ADAL" clId="{DC265C92-45E8-4386-8C70-DE7DF2A0387A}" dt="2020-12-02T11:33:23.152" v="2062" actId="14100"/>
          <ac:picMkLst>
            <pc:docMk/>
            <pc:sldMk cId="3513603371" sldId="287"/>
            <ac:picMk id="2" creationId="{BB517E69-C6FE-4506-B7A2-6017B54BFCEF}"/>
          </ac:picMkLst>
        </pc:picChg>
        <pc:picChg chg="del">
          <ac:chgData name="Lisa Martinez" userId="ceea00b6-b2a6-4c7f-a29c-7d318e3bed22" providerId="ADAL" clId="{DC265C92-45E8-4386-8C70-DE7DF2A0387A}" dt="2020-12-02T11:32:32.477" v="2052" actId="478"/>
          <ac:picMkLst>
            <pc:docMk/>
            <pc:sldMk cId="3513603371" sldId="287"/>
            <ac:picMk id="12" creationId="{B6BDC3D8-F392-44C5-8514-A4C57028630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411957"/>
            <a:ext cx="15849600" cy="1714500"/>
          </a:xfrm>
        </p:spPr>
        <p:txBody>
          <a:bodyPr/>
          <a:lstStyle>
            <a:lvl1pPr>
              <a:defRPr>
                <a:solidFill>
                  <a:schemeClr val="tx2">
                    <a:lumMod val="50000"/>
                  </a:schemeClr>
                </a:solidFill>
                <a:effectLst/>
              </a:defRPr>
            </a:lvl1pPr>
          </a:lstStyle>
          <a:p>
            <a:r>
              <a:rPr lang="en-US"/>
              <a:t>Click to edit Master title style</a:t>
            </a:r>
            <a:endParaRPr lang="en-US" dirty="0"/>
          </a:p>
        </p:txBody>
      </p:sp>
      <p:sp>
        <p:nvSpPr>
          <p:cNvPr id="11" name="Content Placeholder 10"/>
          <p:cNvSpPr>
            <a:spLocks noGrp="1"/>
          </p:cNvSpPr>
          <p:nvPr>
            <p:ph sz="quarter" idx="13" hasCustomPrompt="1"/>
          </p:nvPr>
        </p:nvSpPr>
        <p:spPr>
          <a:xfrm>
            <a:off x="1219200" y="2400300"/>
            <a:ext cx="7467600" cy="61722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buFont typeface="Arial" pitchFamily="34" charset="0"/>
              <a:buChar char="•"/>
              <a:defRPr/>
            </a:lvl6pPr>
            <a:lvl7pPr>
              <a:buClr>
                <a:schemeClr val="tx2">
                  <a:lumMod val="50000"/>
                </a:schemeClr>
              </a:buClr>
              <a:buFont typeface="Arial" pitchFamily="34" charset="0"/>
              <a:buChar char="•"/>
              <a:defRPr/>
            </a:lvl7pPr>
            <a:lvl8pPr>
              <a:buClr>
                <a:schemeClr val="tx2">
                  <a:lumMod val="50000"/>
                </a:schemeClr>
              </a:buClr>
              <a:buFont typeface="Arial" pitchFamily="34" charset="0"/>
              <a:buChar char="•"/>
              <a:defRPr/>
            </a:lvl8pPr>
            <a:lvl9pPr>
              <a:buClr>
                <a:schemeClr val="tx2">
                  <a:lumMod val="50000"/>
                </a:schemeClr>
              </a:buCl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14" hasCustomPrompt="1"/>
          </p:nvPr>
        </p:nvSpPr>
        <p:spPr>
          <a:xfrm>
            <a:off x="9601200" y="2400300"/>
            <a:ext cx="7467600" cy="6172200"/>
          </a:xfrm>
        </p:spPr>
        <p:txBody>
          <a:bodyPr/>
          <a:lstStyle>
            <a:lvl1pPr>
              <a:buClr>
                <a:schemeClr val="tx2">
                  <a:lumMod val="50000"/>
                </a:schemeClr>
              </a:buClr>
              <a:defRPr/>
            </a:lvl1pPr>
            <a:lvl2pPr>
              <a:buClr>
                <a:schemeClr val="tx2">
                  <a:lumMod val="50000"/>
                </a:schemeClr>
              </a:buClr>
              <a:defRPr/>
            </a:lvl2pPr>
            <a:lvl3pPr>
              <a:buClr>
                <a:schemeClr val="tx2">
                  <a:lumMod val="50000"/>
                </a:schemeClr>
              </a:buClr>
              <a:defRPr/>
            </a:lvl3pPr>
            <a:lvl4pPr>
              <a:buClr>
                <a:schemeClr val="tx2">
                  <a:lumMod val="50000"/>
                </a:schemeClr>
              </a:buClr>
              <a:defRPr/>
            </a:lvl4pPr>
            <a:lvl5pPr>
              <a:buClr>
                <a:schemeClr val="tx2">
                  <a:lumMod val="50000"/>
                </a:schemeClr>
              </a:buClr>
              <a:defRPr/>
            </a:lvl5pPr>
            <a:lvl6pPr>
              <a:buClr>
                <a:schemeClr val="tx2">
                  <a:lumMod val="50000"/>
                </a:schemeClr>
              </a:buClr>
              <a:defRPr/>
            </a:lvl6pPr>
            <a:lvl7pPr>
              <a:buClr>
                <a:schemeClr val="tx2">
                  <a:lumMod val="50000"/>
                </a:schemeClr>
              </a:buClr>
              <a:defRPr/>
            </a:lvl7pPr>
            <a:lvl8pPr>
              <a:buClr>
                <a:schemeClr val="tx2">
                  <a:lumMod val="50000"/>
                </a:schemeClr>
              </a:buClr>
              <a:defRPr/>
            </a:lvl8pPr>
            <a:lvl9pPr>
              <a:buClr>
                <a:schemeClr val="tx2">
                  <a:lumMod val="50000"/>
                </a:schemeClr>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0C073DF2-DD31-447B-89F4-CEF82A94D7A7}" type="datetime1">
              <a:rPr lang="en-US" smtClean="0"/>
              <a:t>11/22/2022</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04889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mochamanual.com/teens/page/2/" TargetMode="External"/><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hTnakDFA5Uc?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Ze7w3-BL3OM?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32" y="230348"/>
            <a:ext cx="12254791" cy="9191093"/>
          </a:xfrm>
          <a:prstGeom prst="rect">
            <a:avLst/>
          </a:prstGeom>
          <a:solidFill>
            <a:srgbClr val="FFFFFF"/>
          </a:solidFill>
        </p:spPr>
      </p:sp>
      <p:grpSp>
        <p:nvGrpSpPr>
          <p:cNvPr id="3" name="Group 3"/>
          <p:cNvGrpSpPr/>
          <p:nvPr/>
        </p:nvGrpSpPr>
        <p:grpSpPr>
          <a:xfrm rot="-5400000">
            <a:off x="-337642" y="6328285"/>
            <a:ext cx="3468972" cy="2802519"/>
            <a:chOff x="0" y="0"/>
            <a:chExt cx="6346308" cy="5126990"/>
          </a:xfrm>
        </p:grpSpPr>
        <p:sp>
          <p:nvSpPr>
            <p:cNvPr id="4" name="Freeform 4"/>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5" name="Group 5"/>
          <p:cNvGrpSpPr/>
          <p:nvPr/>
        </p:nvGrpSpPr>
        <p:grpSpPr>
          <a:xfrm rot="-5400000">
            <a:off x="1032184" y="7845405"/>
            <a:ext cx="3468972" cy="2802519"/>
            <a:chOff x="0" y="0"/>
            <a:chExt cx="6346308" cy="5126990"/>
          </a:xfrm>
        </p:grpSpPr>
        <p:sp>
          <p:nvSpPr>
            <p:cNvPr id="6" name="Freeform 6"/>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4CB8B4"/>
            </a:solidFill>
          </p:spPr>
        </p:sp>
      </p:grpSp>
      <p:grpSp>
        <p:nvGrpSpPr>
          <p:cNvPr id="7" name="Group 7"/>
          <p:cNvGrpSpPr/>
          <p:nvPr/>
        </p:nvGrpSpPr>
        <p:grpSpPr>
          <a:xfrm rot="-5400000">
            <a:off x="2718691" y="5702289"/>
            <a:ext cx="2204652" cy="1770666"/>
            <a:chOff x="0" y="0"/>
            <a:chExt cx="6383700" cy="5126990"/>
          </a:xfrm>
        </p:grpSpPr>
        <p:sp>
          <p:nvSpPr>
            <p:cNvPr id="8" name="Freeform 8"/>
            <p:cNvSpPr/>
            <p:nvPr/>
          </p:nvSpPr>
          <p:spPr>
            <a:xfrm>
              <a:off x="0" y="0"/>
              <a:ext cx="6383700" cy="5126990"/>
            </a:xfrm>
            <a:custGeom>
              <a:avLst/>
              <a:gdLst/>
              <a:ahLst/>
              <a:cxnLst/>
              <a:rect l="l" t="t" r="r" b="b"/>
              <a:pathLst>
                <a:path w="6383700" h="5126990">
                  <a:moveTo>
                    <a:pt x="3561760" y="0"/>
                  </a:moveTo>
                  <a:lnTo>
                    <a:pt x="0" y="0"/>
                  </a:lnTo>
                  <a:lnTo>
                    <a:pt x="2821940" y="2564130"/>
                  </a:lnTo>
                  <a:lnTo>
                    <a:pt x="0" y="5126990"/>
                  </a:lnTo>
                  <a:lnTo>
                    <a:pt x="3561760" y="5126990"/>
                  </a:lnTo>
                  <a:lnTo>
                    <a:pt x="6383700" y="2564130"/>
                  </a:lnTo>
                  <a:close/>
                </a:path>
              </a:pathLst>
            </a:custGeom>
            <a:solidFill>
              <a:srgbClr val="FF7477"/>
            </a:solidFill>
          </p:spPr>
        </p:sp>
      </p:grpSp>
      <p:grpSp>
        <p:nvGrpSpPr>
          <p:cNvPr id="9" name="Group 9"/>
          <p:cNvGrpSpPr/>
          <p:nvPr/>
        </p:nvGrpSpPr>
        <p:grpSpPr>
          <a:xfrm rot="-5400000">
            <a:off x="3749743" y="4671237"/>
            <a:ext cx="897569" cy="713975"/>
            <a:chOff x="0" y="0"/>
            <a:chExt cx="6346308" cy="5126990"/>
          </a:xfrm>
        </p:grpSpPr>
        <p:sp>
          <p:nvSpPr>
            <p:cNvPr id="10" name="Freeform 10"/>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11" name="Group 11"/>
          <p:cNvGrpSpPr/>
          <p:nvPr/>
        </p:nvGrpSpPr>
        <p:grpSpPr>
          <a:xfrm rot="-5400000">
            <a:off x="1216301" y="4258816"/>
            <a:ext cx="1906708" cy="1536750"/>
            <a:chOff x="0" y="0"/>
            <a:chExt cx="6361360" cy="5126990"/>
          </a:xfrm>
        </p:grpSpPr>
        <p:sp>
          <p:nvSpPr>
            <p:cNvPr id="12" name="Freeform 12"/>
            <p:cNvSpPr/>
            <p:nvPr/>
          </p:nvSpPr>
          <p:spPr>
            <a:xfrm>
              <a:off x="0" y="0"/>
              <a:ext cx="6361360" cy="5126990"/>
            </a:xfrm>
            <a:custGeom>
              <a:avLst/>
              <a:gdLst/>
              <a:ahLst/>
              <a:cxnLst/>
              <a:rect l="l" t="t" r="r" b="b"/>
              <a:pathLst>
                <a:path w="6361360" h="5126990">
                  <a:moveTo>
                    <a:pt x="3539420" y="0"/>
                  </a:moveTo>
                  <a:lnTo>
                    <a:pt x="0" y="0"/>
                  </a:lnTo>
                  <a:lnTo>
                    <a:pt x="2821940" y="2564130"/>
                  </a:lnTo>
                  <a:lnTo>
                    <a:pt x="0" y="5126990"/>
                  </a:lnTo>
                  <a:lnTo>
                    <a:pt x="3539420" y="5126990"/>
                  </a:lnTo>
                  <a:lnTo>
                    <a:pt x="6361360" y="2564130"/>
                  </a:lnTo>
                  <a:close/>
                </a:path>
              </a:pathLst>
            </a:custGeom>
            <a:solidFill>
              <a:srgbClr val="4CB8B4"/>
            </a:solidFill>
          </p:spPr>
        </p:sp>
      </p:grpSp>
      <p:grpSp>
        <p:nvGrpSpPr>
          <p:cNvPr id="13" name="Group 13"/>
          <p:cNvGrpSpPr/>
          <p:nvPr/>
        </p:nvGrpSpPr>
        <p:grpSpPr>
          <a:xfrm rot="-5400000">
            <a:off x="-249266" y="1659092"/>
            <a:ext cx="2669132" cy="2147235"/>
            <a:chOff x="0" y="0"/>
            <a:chExt cx="6373228" cy="5126990"/>
          </a:xfrm>
        </p:grpSpPr>
        <p:sp>
          <p:nvSpPr>
            <p:cNvPr id="14" name="Freeform 14"/>
            <p:cNvSpPr/>
            <p:nvPr/>
          </p:nvSpPr>
          <p:spPr>
            <a:xfrm>
              <a:off x="0" y="0"/>
              <a:ext cx="6373228" cy="5126990"/>
            </a:xfrm>
            <a:custGeom>
              <a:avLst/>
              <a:gdLst/>
              <a:ahLst/>
              <a:cxnLst/>
              <a:rect l="l" t="t" r="r" b="b"/>
              <a:pathLst>
                <a:path w="6373228" h="5126990">
                  <a:moveTo>
                    <a:pt x="3551288" y="0"/>
                  </a:moveTo>
                  <a:lnTo>
                    <a:pt x="0" y="0"/>
                  </a:lnTo>
                  <a:lnTo>
                    <a:pt x="2821940" y="2564130"/>
                  </a:lnTo>
                  <a:lnTo>
                    <a:pt x="0" y="5126990"/>
                  </a:lnTo>
                  <a:lnTo>
                    <a:pt x="3551288" y="5126990"/>
                  </a:lnTo>
                  <a:lnTo>
                    <a:pt x="6373228" y="2564130"/>
                  </a:lnTo>
                  <a:close/>
                </a:path>
              </a:pathLst>
            </a:custGeom>
            <a:solidFill>
              <a:srgbClr val="FF7477"/>
            </a:solidFill>
          </p:spPr>
        </p:sp>
      </p:grpSp>
      <p:grpSp>
        <p:nvGrpSpPr>
          <p:cNvPr id="15" name="Group 15"/>
          <p:cNvGrpSpPr/>
          <p:nvPr/>
        </p:nvGrpSpPr>
        <p:grpSpPr>
          <a:xfrm rot="-5400000">
            <a:off x="1792848" y="-537681"/>
            <a:ext cx="3523681" cy="2802519"/>
            <a:chOff x="0" y="0"/>
            <a:chExt cx="6446395" cy="5126990"/>
          </a:xfrm>
        </p:grpSpPr>
        <p:sp>
          <p:nvSpPr>
            <p:cNvPr id="16" name="Freeform 16"/>
            <p:cNvSpPr/>
            <p:nvPr/>
          </p:nvSpPr>
          <p:spPr>
            <a:xfrm>
              <a:off x="0" y="0"/>
              <a:ext cx="6446395" cy="5126990"/>
            </a:xfrm>
            <a:custGeom>
              <a:avLst/>
              <a:gdLst/>
              <a:ahLst/>
              <a:cxnLst/>
              <a:rect l="l" t="t" r="r" b="b"/>
              <a:pathLst>
                <a:path w="6446395" h="5126990">
                  <a:moveTo>
                    <a:pt x="3624454" y="0"/>
                  </a:moveTo>
                  <a:lnTo>
                    <a:pt x="0" y="0"/>
                  </a:lnTo>
                  <a:lnTo>
                    <a:pt x="2821940" y="2564130"/>
                  </a:lnTo>
                  <a:lnTo>
                    <a:pt x="0" y="5126990"/>
                  </a:lnTo>
                  <a:lnTo>
                    <a:pt x="3624454" y="5126990"/>
                  </a:lnTo>
                  <a:lnTo>
                    <a:pt x="6446395" y="2564130"/>
                  </a:lnTo>
                  <a:close/>
                </a:path>
              </a:pathLst>
            </a:custGeom>
            <a:solidFill>
              <a:srgbClr val="FFCC58"/>
            </a:solidFill>
          </p:spPr>
        </p:sp>
      </p:grpSp>
      <p:grpSp>
        <p:nvGrpSpPr>
          <p:cNvPr id="17" name="Group 17"/>
          <p:cNvGrpSpPr/>
          <p:nvPr/>
        </p:nvGrpSpPr>
        <p:grpSpPr>
          <a:xfrm rot="-5400000">
            <a:off x="3271041" y="1283494"/>
            <a:ext cx="1906708" cy="1536750"/>
            <a:chOff x="0" y="0"/>
            <a:chExt cx="6361360" cy="5126990"/>
          </a:xfrm>
        </p:grpSpPr>
        <p:sp>
          <p:nvSpPr>
            <p:cNvPr id="18" name="Freeform 18"/>
            <p:cNvSpPr/>
            <p:nvPr/>
          </p:nvSpPr>
          <p:spPr>
            <a:xfrm>
              <a:off x="0" y="0"/>
              <a:ext cx="6361360" cy="5126990"/>
            </a:xfrm>
            <a:custGeom>
              <a:avLst/>
              <a:gdLst/>
              <a:ahLst/>
              <a:cxnLst/>
              <a:rect l="l" t="t" r="r" b="b"/>
              <a:pathLst>
                <a:path w="6361360" h="5126990">
                  <a:moveTo>
                    <a:pt x="3539420" y="0"/>
                  </a:moveTo>
                  <a:lnTo>
                    <a:pt x="0" y="0"/>
                  </a:lnTo>
                  <a:lnTo>
                    <a:pt x="2821940" y="2564130"/>
                  </a:lnTo>
                  <a:lnTo>
                    <a:pt x="0" y="5126990"/>
                  </a:lnTo>
                  <a:lnTo>
                    <a:pt x="3539420" y="5126990"/>
                  </a:lnTo>
                  <a:lnTo>
                    <a:pt x="6361360" y="2564130"/>
                  </a:lnTo>
                  <a:close/>
                </a:path>
              </a:pathLst>
            </a:custGeom>
            <a:solidFill>
              <a:srgbClr val="4CB8B4"/>
            </a:solidFill>
          </p:spPr>
        </p:sp>
      </p:grpSp>
      <p:pic>
        <p:nvPicPr>
          <p:cNvPr id="19" name="Picture 19"/>
          <p:cNvPicPr>
            <a:picLocks noChangeAspect="1"/>
          </p:cNvPicPr>
          <p:nvPr/>
        </p:nvPicPr>
        <p:blipFill>
          <a:blip r:embed="rId2"/>
          <a:srcRect r="20473" b="34496"/>
          <a:stretch>
            <a:fillRect/>
          </a:stretch>
        </p:blipFill>
        <p:spPr>
          <a:xfrm>
            <a:off x="6617622" y="8588362"/>
            <a:ext cx="3279548" cy="1241115"/>
          </a:xfrm>
          <a:prstGeom prst="rect">
            <a:avLst/>
          </a:prstGeom>
        </p:spPr>
      </p:pic>
      <p:sp>
        <p:nvSpPr>
          <p:cNvPr id="20" name="TextBox 20"/>
          <p:cNvSpPr txBox="1"/>
          <p:nvPr/>
        </p:nvSpPr>
        <p:spPr>
          <a:xfrm>
            <a:off x="6480959" y="2160101"/>
            <a:ext cx="11549929" cy="977059"/>
          </a:xfrm>
          <a:prstGeom prst="rect">
            <a:avLst/>
          </a:prstGeom>
        </p:spPr>
        <p:txBody>
          <a:bodyPr lIns="0" tIns="0" rIns="0" bIns="0" rtlCol="0" anchor="t">
            <a:spAutoFit/>
          </a:bodyPr>
          <a:lstStyle/>
          <a:p>
            <a:pPr>
              <a:lnSpc>
                <a:spcPts val="7253"/>
              </a:lnSpc>
            </a:pPr>
            <a:r>
              <a:rPr lang="en-US" sz="7478" spc="149">
                <a:solidFill>
                  <a:srgbClr val="4CB8B4"/>
                </a:solidFill>
                <a:latin typeface="Montserrat Classic Bold"/>
              </a:rPr>
              <a:t>Faith in Action Award</a:t>
            </a:r>
          </a:p>
        </p:txBody>
      </p:sp>
      <p:grpSp>
        <p:nvGrpSpPr>
          <p:cNvPr id="21" name="Group 21"/>
          <p:cNvGrpSpPr/>
          <p:nvPr/>
        </p:nvGrpSpPr>
        <p:grpSpPr>
          <a:xfrm>
            <a:off x="6213992" y="5793843"/>
            <a:ext cx="12083864" cy="1132503"/>
            <a:chOff x="0" y="0"/>
            <a:chExt cx="16111819" cy="1510004"/>
          </a:xfrm>
        </p:grpSpPr>
        <p:grpSp>
          <p:nvGrpSpPr>
            <p:cNvPr id="22" name="Group 22"/>
            <p:cNvGrpSpPr/>
            <p:nvPr/>
          </p:nvGrpSpPr>
          <p:grpSpPr>
            <a:xfrm>
              <a:off x="0" y="0"/>
              <a:ext cx="16111819" cy="1510004"/>
              <a:chOff x="0" y="0"/>
              <a:chExt cx="1309569" cy="152400"/>
            </a:xfrm>
          </p:grpSpPr>
          <p:sp>
            <p:nvSpPr>
              <p:cNvPr id="23" name="Freeform 23"/>
              <p:cNvSpPr/>
              <p:nvPr/>
            </p:nvSpPr>
            <p:spPr>
              <a:xfrm>
                <a:off x="0" y="0"/>
                <a:ext cx="1309569" cy="152400"/>
              </a:xfrm>
              <a:custGeom>
                <a:avLst/>
                <a:gdLst/>
                <a:ahLst/>
                <a:cxnLst/>
                <a:rect l="l" t="t" r="r" b="b"/>
                <a:pathLst>
                  <a:path w="1309569" h="152400">
                    <a:moveTo>
                      <a:pt x="0" y="0"/>
                    </a:moveTo>
                    <a:lnTo>
                      <a:pt x="1309569" y="0"/>
                    </a:lnTo>
                    <a:lnTo>
                      <a:pt x="1309569" y="152400"/>
                    </a:lnTo>
                    <a:lnTo>
                      <a:pt x="0" y="152400"/>
                    </a:lnTo>
                    <a:close/>
                  </a:path>
                </a:pathLst>
              </a:custGeom>
              <a:solidFill>
                <a:srgbClr val="4CB8B4"/>
              </a:solidFill>
            </p:spPr>
          </p:sp>
        </p:grpSp>
        <p:sp>
          <p:nvSpPr>
            <p:cNvPr id="24" name="TextBox 24"/>
            <p:cNvSpPr txBox="1"/>
            <p:nvPr/>
          </p:nvSpPr>
          <p:spPr>
            <a:xfrm>
              <a:off x="173580" y="-19050"/>
              <a:ext cx="15381409" cy="1464668"/>
            </a:xfrm>
            <a:prstGeom prst="rect">
              <a:avLst/>
            </a:prstGeom>
          </p:spPr>
          <p:txBody>
            <a:bodyPr lIns="0" tIns="0" rIns="0" bIns="0" rtlCol="0" anchor="t">
              <a:spAutoFit/>
            </a:bodyPr>
            <a:lstStyle/>
            <a:p>
              <a:pPr algn="ctr">
                <a:lnSpc>
                  <a:spcPts val="8980"/>
                </a:lnSpc>
              </a:pPr>
              <a:r>
                <a:rPr lang="en-US" sz="7242" spc="144" dirty="0">
                  <a:solidFill>
                    <a:srgbClr val="FFFFFF"/>
                  </a:solidFill>
                  <a:latin typeface="Montserrat Semi-Bold"/>
                </a:rPr>
                <a:t>The Beatitudes</a:t>
              </a:r>
            </a:p>
          </p:txBody>
        </p:sp>
      </p:grpSp>
      <p:pic>
        <p:nvPicPr>
          <p:cNvPr id="25" name="Picture 25"/>
          <p:cNvPicPr>
            <a:picLocks noChangeAspect="1"/>
          </p:cNvPicPr>
          <p:nvPr/>
        </p:nvPicPr>
        <p:blipFill>
          <a:blip r:embed="rId3"/>
          <a:srcRect l="1601"/>
          <a:stretch>
            <a:fillRect/>
          </a:stretch>
        </p:blipFill>
        <p:spPr>
          <a:xfrm>
            <a:off x="14248199" y="8800884"/>
            <a:ext cx="3213076" cy="1028593"/>
          </a:xfrm>
          <a:prstGeom prst="rect">
            <a:avLst/>
          </a:prstGeom>
        </p:spPr>
      </p:pic>
      <p:pic>
        <p:nvPicPr>
          <p:cNvPr id="26" name="Picture 26"/>
          <p:cNvPicPr>
            <a:picLocks noChangeAspect="1"/>
          </p:cNvPicPr>
          <p:nvPr/>
        </p:nvPicPr>
        <p:blipFill>
          <a:blip r:embed="rId4"/>
          <a:srcRect/>
          <a:stretch>
            <a:fillRect/>
          </a:stretch>
        </p:blipFill>
        <p:spPr>
          <a:xfrm>
            <a:off x="10787503" y="7203797"/>
            <a:ext cx="2936842" cy="2936842"/>
          </a:xfrm>
          <a:prstGeom prst="rect">
            <a:avLst/>
          </a:prstGeom>
        </p:spPr>
      </p:pic>
      <p:sp>
        <p:nvSpPr>
          <p:cNvPr id="27" name="TextBox 27"/>
          <p:cNvSpPr txBox="1"/>
          <p:nvPr/>
        </p:nvSpPr>
        <p:spPr>
          <a:xfrm>
            <a:off x="7251347" y="528600"/>
            <a:ext cx="10009154" cy="569915"/>
          </a:xfrm>
          <a:prstGeom prst="rect">
            <a:avLst/>
          </a:prstGeom>
        </p:spPr>
        <p:txBody>
          <a:bodyPr lIns="0" tIns="0" rIns="0" bIns="0" rtlCol="0" anchor="t">
            <a:spAutoFit/>
          </a:bodyPr>
          <a:lstStyle/>
          <a:p>
            <a:pPr algn="ctr">
              <a:lnSpc>
                <a:spcPts val="4237"/>
              </a:lnSpc>
            </a:pPr>
            <a:r>
              <a:rPr lang="en-US" sz="4368" spc="87">
                <a:solidFill>
                  <a:srgbClr val="4CB8B4"/>
                </a:solidFill>
                <a:latin typeface="Montserrat Light"/>
              </a:rPr>
              <a:t>Shrewsbury Youth Mission Team</a:t>
            </a:r>
          </a:p>
        </p:txBody>
      </p:sp>
      <p:sp>
        <p:nvSpPr>
          <p:cNvPr id="28" name="TextBox 28"/>
          <p:cNvSpPr txBox="1"/>
          <p:nvPr/>
        </p:nvSpPr>
        <p:spPr>
          <a:xfrm>
            <a:off x="6480959" y="3848836"/>
            <a:ext cx="11549929" cy="977059"/>
          </a:xfrm>
          <a:prstGeom prst="rect">
            <a:avLst/>
          </a:prstGeom>
        </p:spPr>
        <p:txBody>
          <a:bodyPr lIns="0" tIns="0" rIns="0" bIns="0" rtlCol="0" anchor="t">
            <a:spAutoFit/>
          </a:bodyPr>
          <a:lstStyle/>
          <a:p>
            <a:pPr algn="ctr">
              <a:lnSpc>
                <a:spcPts val="7253"/>
              </a:lnSpc>
            </a:pPr>
            <a:r>
              <a:rPr lang="en-US" sz="7478" spc="149">
                <a:solidFill>
                  <a:srgbClr val="4CB8B4"/>
                </a:solidFill>
                <a:latin typeface="Montserrat Classic Bold"/>
              </a:rPr>
              <a:t>Reflection Point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1121570" y="1429805"/>
            <a:ext cx="8929688" cy="4579145"/>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those who mourn = </a:t>
            </a:r>
          </a:p>
          <a:p>
            <a:pPr marL="0" indent="0">
              <a:lnSpc>
                <a:spcPct val="90000"/>
              </a:lnSpc>
              <a:buNone/>
            </a:pPr>
            <a:endParaRPr lang="en-GB" sz="4200" dirty="0"/>
          </a:p>
          <a:p>
            <a:pPr marL="0" indent="0">
              <a:lnSpc>
                <a:spcPct val="90000"/>
              </a:lnSpc>
              <a:buNone/>
            </a:pPr>
            <a:r>
              <a:rPr lang="en-GB" sz="4200" dirty="0"/>
              <a:t>	</a:t>
            </a:r>
            <a:r>
              <a:rPr lang="en-GB" sz="4200" dirty="0">
                <a:latin typeface="Abadi" panose="020B0604020104020204" pitchFamily="34" charset="0"/>
              </a:rPr>
              <a:t>those who</a:t>
            </a:r>
          </a:p>
          <a:p>
            <a:pPr marL="1943100" lvl="2" indent="-571500">
              <a:lnSpc>
                <a:spcPct val="90000"/>
              </a:lnSpc>
              <a:buFont typeface="Wingdings" panose="05000000000000000000" pitchFamily="2" charset="2"/>
              <a:buChar char="§"/>
            </a:pPr>
            <a:r>
              <a:rPr lang="en-GB" sz="4200" dirty="0">
                <a:latin typeface="Abadi" panose="020B0604020104020204" pitchFamily="34" charset="0"/>
              </a:rPr>
              <a:t>have little hope</a:t>
            </a:r>
          </a:p>
          <a:p>
            <a:pPr marL="1943100" lvl="2" indent="-571500">
              <a:lnSpc>
                <a:spcPct val="90000"/>
              </a:lnSpc>
              <a:buFont typeface="Wingdings" panose="05000000000000000000" pitchFamily="2" charset="2"/>
              <a:buChar char="§"/>
            </a:pPr>
            <a:r>
              <a:rPr lang="en-GB" sz="4200" dirty="0">
                <a:latin typeface="Abadi" panose="020B0604020104020204" pitchFamily="34" charset="0"/>
              </a:rPr>
              <a:t>are sad because of a loss </a:t>
            </a:r>
          </a:p>
          <a:p>
            <a:pPr marL="2057400" lvl="3" indent="0">
              <a:lnSpc>
                <a:spcPct val="90000"/>
              </a:lnSpc>
              <a:buNone/>
            </a:pPr>
            <a:endParaRPr lang="en-GB" sz="4200" dirty="0"/>
          </a:p>
          <a:p>
            <a:pPr marL="0" indent="0">
              <a:lnSpc>
                <a:spcPct val="90000"/>
              </a:lnSpc>
              <a:buNone/>
            </a:pPr>
            <a:r>
              <a:rPr lang="en-GB" sz="4200" b="1" dirty="0"/>
              <a:t>for they will be comforted</a:t>
            </a:r>
          </a:p>
        </p:txBody>
      </p:sp>
      <p:sp>
        <p:nvSpPr>
          <p:cNvPr id="7" name="TextBox 6">
            <a:extLst>
              <a:ext uri="{FF2B5EF4-FFF2-40B4-BE49-F238E27FC236}">
                <a16:creationId xmlns:a16="http://schemas.microsoft.com/office/drawing/2014/main" id="{6426647D-C624-407F-924B-ED18D0A2FDE4}"/>
              </a:ext>
            </a:extLst>
          </p:cNvPr>
          <p:cNvSpPr txBox="1"/>
          <p:nvPr/>
        </p:nvSpPr>
        <p:spPr>
          <a:xfrm>
            <a:off x="978696" y="7598478"/>
            <a:ext cx="9215436" cy="1246496"/>
          </a:xfrm>
          <a:prstGeom prst="rect">
            <a:avLst/>
          </a:prstGeom>
          <a:noFill/>
          <a:ln w="76200">
            <a:solidFill>
              <a:srgbClr val="FFFF00"/>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Describe a time when you comforted  someone.</a:t>
            </a:r>
          </a:p>
        </p:txBody>
      </p:sp>
      <p:pic>
        <p:nvPicPr>
          <p:cNvPr id="4" name="Picture 3" descr="A picture containing person, indoor&#10;&#10;Description automatically generated">
            <a:extLst>
              <a:ext uri="{FF2B5EF4-FFF2-40B4-BE49-F238E27FC236}">
                <a16:creationId xmlns:a16="http://schemas.microsoft.com/office/drawing/2014/main" id="{1CE76040-3F28-8A1E-3986-56A9A9B33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0597" y="571500"/>
            <a:ext cx="5892249" cy="8839200"/>
          </a:xfrm>
          <a:prstGeom prst="rect">
            <a:avLst/>
          </a:prstGeom>
          <a:ln w="76200">
            <a:solidFill>
              <a:srgbClr val="FFFF00"/>
            </a:solidFill>
          </a:ln>
        </p:spPr>
      </p:pic>
    </p:spTree>
    <p:extLst>
      <p:ext uri="{BB962C8B-B14F-4D97-AF65-F5344CB8AC3E}">
        <p14:creationId xmlns:p14="http://schemas.microsoft.com/office/powerpoint/2010/main" val="253617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1002983" y="950119"/>
            <a:ext cx="8929688" cy="4579145"/>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the meek = </a:t>
            </a:r>
          </a:p>
          <a:p>
            <a:pPr marL="0" indent="0">
              <a:lnSpc>
                <a:spcPct val="90000"/>
              </a:lnSpc>
              <a:buNone/>
            </a:pPr>
            <a:endParaRPr lang="en-GB" sz="4200" dirty="0"/>
          </a:p>
          <a:p>
            <a:pPr marL="0" indent="0">
              <a:lnSpc>
                <a:spcPct val="90000"/>
              </a:lnSpc>
              <a:buNone/>
            </a:pPr>
            <a:r>
              <a:rPr lang="en-GB" sz="4200" dirty="0"/>
              <a:t>	</a:t>
            </a:r>
            <a:r>
              <a:rPr lang="en-GB" sz="4200" dirty="0">
                <a:latin typeface="Abadi" panose="020B0604020104020204" pitchFamily="34" charset="0"/>
              </a:rPr>
              <a:t>those who are</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kind</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gentle</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patient</a:t>
            </a:r>
          </a:p>
          <a:p>
            <a:pPr marL="2057400" lvl="3" indent="0">
              <a:lnSpc>
                <a:spcPct val="90000"/>
              </a:lnSpc>
              <a:buNone/>
            </a:pPr>
            <a:endParaRPr lang="en-GB" sz="4200" dirty="0"/>
          </a:p>
          <a:p>
            <a:pPr marL="0" indent="0">
              <a:lnSpc>
                <a:spcPct val="90000"/>
              </a:lnSpc>
              <a:buNone/>
            </a:pPr>
            <a:r>
              <a:rPr lang="en-GB" sz="4200" b="1" dirty="0"/>
              <a:t>for they will inherit the earth</a:t>
            </a:r>
          </a:p>
        </p:txBody>
      </p:sp>
      <p:sp>
        <p:nvSpPr>
          <p:cNvPr id="7" name="TextBox 6">
            <a:extLst>
              <a:ext uri="{FF2B5EF4-FFF2-40B4-BE49-F238E27FC236}">
                <a16:creationId xmlns:a16="http://schemas.microsoft.com/office/drawing/2014/main" id="{6426647D-C624-407F-924B-ED18D0A2FDE4}"/>
              </a:ext>
            </a:extLst>
          </p:cNvPr>
          <p:cNvSpPr txBox="1"/>
          <p:nvPr/>
        </p:nvSpPr>
        <p:spPr>
          <a:xfrm>
            <a:off x="4112807" y="8137242"/>
            <a:ext cx="8701086" cy="1246496"/>
          </a:xfrm>
          <a:prstGeom prst="rect">
            <a:avLst/>
          </a:prstGeom>
          <a:noFill/>
          <a:ln w="76200">
            <a:solidFill>
              <a:schemeClr val="accent1"/>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Describe a time when you were kind, gentle or patient with someone.</a:t>
            </a:r>
          </a:p>
        </p:txBody>
      </p:sp>
      <p:pic>
        <p:nvPicPr>
          <p:cNvPr id="4" name="Picture 3" descr="A picture containing handwear&#10;&#10;Description automatically generated">
            <a:extLst>
              <a:ext uri="{FF2B5EF4-FFF2-40B4-BE49-F238E27FC236}">
                <a16:creationId xmlns:a16="http://schemas.microsoft.com/office/drawing/2014/main" id="{24B7E64C-55D6-0A6D-2EC9-5D3B6046A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9162" y="1140961"/>
            <a:ext cx="8929688" cy="5953125"/>
          </a:xfrm>
          <a:prstGeom prst="rect">
            <a:avLst/>
          </a:prstGeom>
          <a:ln w="76200">
            <a:solidFill>
              <a:schemeClr val="accent1"/>
            </a:solidFill>
          </a:ln>
        </p:spPr>
      </p:pic>
    </p:spTree>
    <p:extLst>
      <p:ext uri="{BB962C8B-B14F-4D97-AF65-F5344CB8AC3E}">
        <p14:creationId xmlns:p14="http://schemas.microsoft.com/office/powerpoint/2010/main" val="132455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646172" y="1104900"/>
            <a:ext cx="8918611" cy="5350670"/>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those </a:t>
            </a:r>
            <a:r>
              <a:rPr lang="en-GB" sz="4200" b="1" i="0" dirty="0">
                <a:solidFill>
                  <a:srgbClr val="272727"/>
                </a:solidFill>
                <a:effectLst/>
              </a:rPr>
              <a:t>who hunger and thirst for righteousness</a:t>
            </a:r>
            <a:r>
              <a:rPr lang="en-GB" sz="4200" b="0" i="0" dirty="0">
                <a:solidFill>
                  <a:srgbClr val="272727"/>
                </a:solidFill>
                <a:effectLst/>
              </a:rPr>
              <a:t>  </a:t>
            </a:r>
            <a:r>
              <a:rPr lang="en-GB" sz="4200" b="1" dirty="0"/>
              <a:t>= </a:t>
            </a:r>
          </a:p>
          <a:p>
            <a:pPr marL="0" indent="0">
              <a:lnSpc>
                <a:spcPct val="90000"/>
              </a:lnSpc>
              <a:buNone/>
            </a:pPr>
            <a:endParaRPr lang="en-GB" sz="4200" dirty="0"/>
          </a:p>
          <a:p>
            <a:pPr indent="0">
              <a:lnSpc>
                <a:spcPct val="90000"/>
              </a:lnSpc>
              <a:buNone/>
            </a:pPr>
            <a:r>
              <a:rPr lang="en-GB" sz="4200" dirty="0"/>
              <a:t>	</a:t>
            </a:r>
            <a:r>
              <a:rPr lang="en-GB" sz="4200" dirty="0">
                <a:latin typeface="Abadi" panose="020B0604020104020204" pitchFamily="34" charset="0"/>
              </a:rPr>
              <a:t>those who want </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fairness for everyone</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wrong situations to be made right</a:t>
            </a:r>
          </a:p>
          <a:p>
            <a:pPr marL="2057400" lvl="3" indent="0">
              <a:lnSpc>
                <a:spcPct val="90000"/>
              </a:lnSpc>
              <a:buNone/>
            </a:pPr>
            <a:endParaRPr lang="en-GB" sz="4200" b="0" i="0" dirty="0">
              <a:effectLst/>
            </a:endParaRPr>
          </a:p>
          <a:p>
            <a:pPr marL="171450" indent="0">
              <a:lnSpc>
                <a:spcPct val="90000"/>
              </a:lnSpc>
              <a:buNone/>
            </a:pPr>
            <a:r>
              <a:rPr lang="en-GB" sz="4200" b="1" dirty="0"/>
              <a:t> for they will be filled</a:t>
            </a:r>
          </a:p>
        </p:txBody>
      </p:sp>
      <p:sp>
        <p:nvSpPr>
          <p:cNvPr id="7" name="TextBox 6">
            <a:extLst>
              <a:ext uri="{FF2B5EF4-FFF2-40B4-BE49-F238E27FC236}">
                <a16:creationId xmlns:a16="http://schemas.microsoft.com/office/drawing/2014/main" id="{6426647D-C624-407F-924B-ED18D0A2FDE4}"/>
              </a:ext>
            </a:extLst>
          </p:cNvPr>
          <p:cNvSpPr txBox="1"/>
          <p:nvPr/>
        </p:nvSpPr>
        <p:spPr>
          <a:xfrm>
            <a:off x="937384" y="8173322"/>
            <a:ext cx="8701086" cy="1200329"/>
          </a:xfrm>
          <a:prstGeom prst="rect">
            <a:avLst/>
          </a:prstGeom>
          <a:noFill/>
          <a:ln w="76200">
            <a:solidFill>
              <a:srgbClr val="92D050"/>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How can you help a wrong situation be made right?</a:t>
            </a:r>
          </a:p>
        </p:txBody>
      </p:sp>
      <p:pic>
        <p:nvPicPr>
          <p:cNvPr id="8" name="Picture 7" descr="A group of people holding signs and flags&#10;&#10;Description automatically generated with medium confidence">
            <a:extLst>
              <a:ext uri="{FF2B5EF4-FFF2-40B4-BE49-F238E27FC236}">
                <a16:creationId xmlns:a16="http://schemas.microsoft.com/office/drawing/2014/main" id="{81DF1004-43B4-FEDD-677D-A91E7F42D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362" y="2171700"/>
            <a:ext cx="8458200" cy="4757945"/>
          </a:xfrm>
          <a:prstGeom prst="rect">
            <a:avLst/>
          </a:prstGeom>
          <a:ln w="76200">
            <a:solidFill>
              <a:srgbClr val="92D050"/>
            </a:solidFill>
          </a:ln>
        </p:spPr>
      </p:pic>
    </p:spTree>
    <p:extLst>
      <p:ext uri="{BB962C8B-B14F-4D97-AF65-F5344CB8AC3E}">
        <p14:creationId xmlns:p14="http://schemas.microsoft.com/office/powerpoint/2010/main" val="15310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528638" y="1193005"/>
            <a:ext cx="10429875" cy="5350670"/>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a:t>
            </a:r>
            <a:r>
              <a:rPr lang="en-GB" sz="4200" b="1" i="0" dirty="0">
                <a:solidFill>
                  <a:srgbClr val="272727"/>
                </a:solidFill>
                <a:effectLst/>
              </a:rPr>
              <a:t>the merciful </a:t>
            </a:r>
            <a:r>
              <a:rPr lang="en-GB" sz="4200" b="1" dirty="0"/>
              <a:t>= </a:t>
            </a:r>
          </a:p>
          <a:p>
            <a:pPr marL="0" indent="0">
              <a:lnSpc>
                <a:spcPct val="90000"/>
              </a:lnSpc>
              <a:buNone/>
            </a:pPr>
            <a:endParaRPr lang="en-GB" sz="4200" dirty="0"/>
          </a:p>
          <a:p>
            <a:pPr marL="0" indent="0">
              <a:lnSpc>
                <a:spcPct val="90000"/>
              </a:lnSpc>
              <a:buNone/>
            </a:pPr>
            <a:r>
              <a:rPr lang="en-GB" sz="4200" dirty="0"/>
              <a:t>	</a:t>
            </a:r>
            <a:r>
              <a:rPr lang="en-GB" sz="4200" dirty="0">
                <a:latin typeface="Abadi" panose="020B0604020104020204" pitchFamily="34" charset="0"/>
              </a:rPr>
              <a:t>those who  </a:t>
            </a:r>
          </a:p>
          <a:p>
            <a:pPr marL="1943100" lvl="2" indent="-571500">
              <a:lnSpc>
                <a:spcPct val="90000"/>
              </a:lnSpc>
              <a:buFont typeface="Wingdings" panose="05000000000000000000" pitchFamily="2" charset="2"/>
              <a:buChar char="§"/>
            </a:pPr>
            <a:r>
              <a:rPr lang="en-GB" sz="4200" dirty="0">
                <a:latin typeface="Abadi" panose="020B0604020104020204" pitchFamily="34" charset="0"/>
              </a:rPr>
              <a:t>give </a:t>
            </a:r>
            <a:r>
              <a:rPr lang="en-GB" sz="4200" b="0" i="0" dirty="0">
                <a:effectLst/>
                <a:latin typeface="Abadi" panose="020B0604020104020204" pitchFamily="34" charset="0"/>
              </a:rPr>
              <a:t>second chances</a:t>
            </a:r>
            <a:endParaRPr lang="en-GB" sz="4200" dirty="0">
              <a:latin typeface="Abadi" panose="020B0604020104020204" pitchFamily="34" charset="0"/>
            </a:endParaRPr>
          </a:p>
          <a:p>
            <a:pPr marL="1943100" lvl="2" indent="-571500">
              <a:lnSpc>
                <a:spcPct val="90000"/>
              </a:lnSpc>
              <a:buFont typeface="Wingdings" panose="05000000000000000000" pitchFamily="2" charset="2"/>
              <a:buChar char="§"/>
            </a:pPr>
            <a:r>
              <a:rPr lang="en-GB" sz="4200" b="0" i="0" dirty="0">
                <a:effectLst/>
                <a:latin typeface="Abadi" panose="020B0604020104020204" pitchFamily="34" charset="0"/>
              </a:rPr>
              <a:t>offer forgiveness</a:t>
            </a:r>
          </a:p>
          <a:p>
            <a:pPr marL="2057400" lvl="3" indent="0">
              <a:lnSpc>
                <a:spcPct val="90000"/>
              </a:lnSpc>
              <a:buNone/>
            </a:pPr>
            <a:endParaRPr lang="en-GB" sz="4200" b="0" i="0" dirty="0">
              <a:solidFill>
                <a:srgbClr val="272727"/>
              </a:solidFill>
              <a:effectLst/>
            </a:endParaRPr>
          </a:p>
          <a:p>
            <a:pPr marL="171450" indent="0">
              <a:lnSpc>
                <a:spcPct val="90000"/>
              </a:lnSpc>
              <a:buNone/>
            </a:pPr>
            <a:r>
              <a:rPr lang="en-GB" sz="4200" b="1" dirty="0"/>
              <a:t>for they will be shown mercy</a:t>
            </a:r>
          </a:p>
        </p:txBody>
      </p:sp>
      <p:sp>
        <p:nvSpPr>
          <p:cNvPr id="7" name="TextBox 6">
            <a:extLst>
              <a:ext uri="{FF2B5EF4-FFF2-40B4-BE49-F238E27FC236}">
                <a16:creationId xmlns:a16="http://schemas.microsoft.com/office/drawing/2014/main" id="{6426647D-C624-407F-924B-ED18D0A2FDE4}"/>
              </a:ext>
            </a:extLst>
          </p:cNvPr>
          <p:cNvSpPr txBox="1"/>
          <p:nvPr/>
        </p:nvSpPr>
        <p:spPr>
          <a:xfrm>
            <a:off x="1143000" y="7581900"/>
            <a:ext cx="8701086" cy="1246496"/>
          </a:xfrm>
          <a:prstGeom prst="rect">
            <a:avLst/>
          </a:prstGeom>
          <a:noFill/>
          <a:ln w="76200">
            <a:solidFill>
              <a:schemeClr val="accent6"/>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Describe a time when you gave someone a second chance.</a:t>
            </a:r>
          </a:p>
        </p:txBody>
      </p:sp>
      <p:pic>
        <p:nvPicPr>
          <p:cNvPr id="4" name="Picture 3" descr="A picture containing person&#10;&#10;Description automatically generated">
            <a:extLst>
              <a:ext uri="{FF2B5EF4-FFF2-40B4-BE49-F238E27FC236}">
                <a16:creationId xmlns:a16="http://schemas.microsoft.com/office/drawing/2014/main" id="{C2DD90D0-3B70-2BCD-99A2-44B168176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033" y="763190"/>
            <a:ext cx="9315450" cy="6210300"/>
          </a:xfrm>
          <a:prstGeom prst="rect">
            <a:avLst/>
          </a:prstGeom>
          <a:ln w="76200">
            <a:solidFill>
              <a:schemeClr val="accent6"/>
            </a:solidFill>
          </a:ln>
        </p:spPr>
      </p:pic>
    </p:spTree>
    <p:extLst>
      <p:ext uri="{BB962C8B-B14F-4D97-AF65-F5344CB8AC3E}">
        <p14:creationId xmlns:p14="http://schemas.microsoft.com/office/powerpoint/2010/main" val="42787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470355" y="1187144"/>
            <a:ext cx="8521246" cy="5350670"/>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a:t>
            </a:r>
            <a:r>
              <a:rPr lang="en-GB" sz="4200" b="1" i="0" dirty="0">
                <a:solidFill>
                  <a:srgbClr val="272727"/>
                </a:solidFill>
                <a:effectLst/>
              </a:rPr>
              <a:t>the pure in heart </a:t>
            </a:r>
            <a:r>
              <a:rPr lang="en-GB" sz="4200" b="1" dirty="0"/>
              <a:t>= </a:t>
            </a:r>
          </a:p>
          <a:p>
            <a:pPr marL="0" indent="0">
              <a:lnSpc>
                <a:spcPct val="90000"/>
              </a:lnSpc>
              <a:buNone/>
            </a:pPr>
            <a:endParaRPr lang="en-GB" sz="4200" dirty="0"/>
          </a:p>
          <a:p>
            <a:pPr marL="0" indent="0">
              <a:lnSpc>
                <a:spcPct val="90000"/>
              </a:lnSpc>
              <a:buNone/>
            </a:pPr>
            <a:r>
              <a:rPr lang="en-GB" sz="4200" dirty="0"/>
              <a:t>	</a:t>
            </a:r>
            <a:r>
              <a:rPr lang="en-GB" sz="4200" dirty="0">
                <a:latin typeface="Abadi" panose="020B0604020104020204" pitchFamily="34" charset="0"/>
              </a:rPr>
              <a:t>those who </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do not judge</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look for the best in others</a:t>
            </a:r>
          </a:p>
          <a:p>
            <a:pPr marL="2057400" lvl="3" indent="0">
              <a:lnSpc>
                <a:spcPct val="90000"/>
              </a:lnSpc>
              <a:buNone/>
            </a:pPr>
            <a:r>
              <a:rPr lang="en-GB" sz="4200" b="0" i="0" dirty="0">
                <a:effectLst/>
              </a:rPr>
              <a:t> </a:t>
            </a:r>
          </a:p>
          <a:p>
            <a:pPr marL="171450" indent="0">
              <a:lnSpc>
                <a:spcPct val="90000"/>
              </a:lnSpc>
              <a:buNone/>
            </a:pPr>
            <a:r>
              <a:rPr lang="en-GB" sz="4200" b="1" dirty="0"/>
              <a:t>for they will see God</a:t>
            </a:r>
          </a:p>
        </p:txBody>
      </p:sp>
      <p:sp>
        <p:nvSpPr>
          <p:cNvPr id="7" name="TextBox 6">
            <a:extLst>
              <a:ext uri="{FF2B5EF4-FFF2-40B4-BE49-F238E27FC236}">
                <a16:creationId xmlns:a16="http://schemas.microsoft.com/office/drawing/2014/main" id="{6426647D-C624-407F-924B-ED18D0A2FDE4}"/>
              </a:ext>
            </a:extLst>
          </p:cNvPr>
          <p:cNvSpPr txBox="1"/>
          <p:nvPr/>
        </p:nvSpPr>
        <p:spPr>
          <a:xfrm>
            <a:off x="660836" y="7434278"/>
            <a:ext cx="9371646" cy="1800494"/>
          </a:xfrm>
          <a:prstGeom prst="rect">
            <a:avLst/>
          </a:prstGeom>
          <a:noFill/>
          <a:ln w="76200">
            <a:solidFill>
              <a:srgbClr val="009999"/>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Think of someone you may have judged. How could you keep from judging them now?</a:t>
            </a:r>
          </a:p>
        </p:txBody>
      </p:sp>
      <p:pic>
        <p:nvPicPr>
          <p:cNvPr id="4" name="Picture 3" descr="A picture containing person, baby, indoor&#10;&#10;Description automatically generated">
            <a:extLst>
              <a:ext uri="{FF2B5EF4-FFF2-40B4-BE49-F238E27FC236}">
                <a16:creationId xmlns:a16="http://schemas.microsoft.com/office/drawing/2014/main" id="{8126085B-8841-F31A-3B42-850D0BD1A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005" y="571500"/>
            <a:ext cx="9130846" cy="6087231"/>
          </a:xfrm>
          <a:prstGeom prst="rect">
            <a:avLst/>
          </a:prstGeom>
          <a:ln w="76200">
            <a:solidFill>
              <a:schemeClr val="tx2">
                <a:lumMod val="60000"/>
                <a:lumOff val="40000"/>
              </a:schemeClr>
            </a:solidFill>
          </a:ln>
        </p:spPr>
      </p:pic>
    </p:spTree>
    <p:extLst>
      <p:ext uri="{BB962C8B-B14F-4D97-AF65-F5344CB8AC3E}">
        <p14:creationId xmlns:p14="http://schemas.microsoft.com/office/powerpoint/2010/main" val="108031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238125" y="1286614"/>
            <a:ext cx="10429875" cy="5350670"/>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a:t>
            </a:r>
            <a:r>
              <a:rPr lang="en-GB" sz="4200" b="1" i="0" dirty="0">
                <a:solidFill>
                  <a:srgbClr val="272727"/>
                </a:solidFill>
                <a:effectLst/>
              </a:rPr>
              <a:t>the peacemakers </a:t>
            </a:r>
            <a:r>
              <a:rPr lang="en-GB" sz="4200" b="1" dirty="0"/>
              <a:t>= </a:t>
            </a:r>
          </a:p>
          <a:p>
            <a:pPr marL="0" indent="0">
              <a:lnSpc>
                <a:spcPct val="90000"/>
              </a:lnSpc>
              <a:buNone/>
            </a:pPr>
            <a:endParaRPr lang="en-GB" sz="4200" dirty="0"/>
          </a:p>
          <a:p>
            <a:pPr marL="0" indent="0">
              <a:lnSpc>
                <a:spcPct val="90000"/>
              </a:lnSpc>
              <a:buNone/>
            </a:pPr>
            <a:r>
              <a:rPr lang="en-GB" sz="4200" dirty="0"/>
              <a:t>	</a:t>
            </a:r>
            <a:r>
              <a:rPr lang="en-GB" sz="4200" dirty="0">
                <a:latin typeface="Abadi" panose="020B0604020104020204" pitchFamily="34" charset="0"/>
              </a:rPr>
              <a:t>those who </a:t>
            </a:r>
          </a:p>
          <a:p>
            <a:pPr marL="2628900" lvl="3" indent="-571500">
              <a:lnSpc>
                <a:spcPct val="90000"/>
              </a:lnSpc>
              <a:buFont typeface="Wingdings" panose="05000000000000000000" pitchFamily="2" charset="2"/>
              <a:buChar char="§"/>
            </a:pPr>
            <a:r>
              <a:rPr lang="en-GB" sz="4200" b="0" i="0" dirty="0">
                <a:effectLst/>
                <a:latin typeface="Abadi" panose="020B0604020104020204" pitchFamily="34" charset="0"/>
              </a:rPr>
              <a:t>say no to violence</a:t>
            </a:r>
          </a:p>
          <a:p>
            <a:pPr marL="2628900" lvl="3" indent="-571500">
              <a:lnSpc>
                <a:spcPct val="90000"/>
              </a:lnSpc>
              <a:buFont typeface="Wingdings" panose="05000000000000000000" pitchFamily="2" charset="2"/>
              <a:buChar char="§"/>
            </a:pPr>
            <a:r>
              <a:rPr lang="en-GB" sz="4200" dirty="0">
                <a:latin typeface="Abadi" panose="020B0604020104020204" pitchFamily="34" charset="0"/>
              </a:rPr>
              <a:t>help enemies become friends</a:t>
            </a:r>
          </a:p>
          <a:p>
            <a:pPr marL="2057400" lvl="3" indent="0">
              <a:lnSpc>
                <a:spcPct val="90000"/>
              </a:lnSpc>
              <a:buNone/>
            </a:pPr>
            <a:endParaRPr lang="en-GB" sz="4200" b="0" i="0" dirty="0">
              <a:solidFill>
                <a:srgbClr val="272727"/>
              </a:solidFill>
              <a:effectLst/>
            </a:endParaRPr>
          </a:p>
          <a:p>
            <a:pPr marL="171450" indent="0">
              <a:lnSpc>
                <a:spcPct val="90000"/>
              </a:lnSpc>
              <a:buNone/>
            </a:pPr>
            <a:r>
              <a:rPr lang="en-GB" sz="4200" b="1" dirty="0"/>
              <a:t>for they will be called children of God</a:t>
            </a:r>
          </a:p>
        </p:txBody>
      </p:sp>
      <p:sp>
        <p:nvSpPr>
          <p:cNvPr id="7" name="TextBox 6">
            <a:extLst>
              <a:ext uri="{FF2B5EF4-FFF2-40B4-BE49-F238E27FC236}">
                <a16:creationId xmlns:a16="http://schemas.microsoft.com/office/drawing/2014/main" id="{6426647D-C624-407F-924B-ED18D0A2FDE4}"/>
              </a:ext>
            </a:extLst>
          </p:cNvPr>
          <p:cNvSpPr txBox="1"/>
          <p:nvPr/>
        </p:nvSpPr>
        <p:spPr>
          <a:xfrm>
            <a:off x="1219200" y="8001000"/>
            <a:ext cx="8701086" cy="1246496"/>
          </a:xfrm>
          <a:prstGeom prst="rect">
            <a:avLst/>
          </a:prstGeom>
          <a:noFill/>
          <a:ln w="76200">
            <a:solidFill>
              <a:schemeClr val="accent2">
                <a:lumMod val="60000"/>
                <a:lumOff val="40000"/>
              </a:schemeClr>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Describe a way you could bring peace to your school or at home.</a:t>
            </a:r>
          </a:p>
        </p:txBody>
      </p:sp>
      <p:pic>
        <p:nvPicPr>
          <p:cNvPr id="4" name="Picture 3" descr="A person's feet with a dandelion in the background&#10;&#10;Description automatically generated with low confidence">
            <a:extLst>
              <a:ext uri="{FF2B5EF4-FFF2-40B4-BE49-F238E27FC236}">
                <a16:creationId xmlns:a16="http://schemas.microsoft.com/office/drawing/2014/main" id="{5A064858-82DE-E7AD-C381-E3D5397CA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0400" y="876300"/>
            <a:ext cx="6553635" cy="8191500"/>
          </a:xfrm>
          <a:prstGeom prst="rect">
            <a:avLst/>
          </a:prstGeom>
          <a:ln w="76200">
            <a:solidFill>
              <a:schemeClr val="accent2">
                <a:lumMod val="60000"/>
                <a:lumOff val="40000"/>
              </a:schemeClr>
            </a:solidFill>
          </a:ln>
        </p:spPr>
      </p:pic>
    </p:spTree>
    <p:extLst>
      <p:ext uri="{BB962C8B-B14F-4D97-AF65-F5344CB8AC3E}">
        <p14:creationId xmlns:p14="http://schemas.microsoft.com/office/powerpoint/2010/main" val="40513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471488" y="1269208"/>
            <a:ext cx="10429875" cy="5350670"/>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4200" b="1" dirty="0"/>
              <a:t>Blessed are those </a:t>
            </a:r>
            <a:r>
              <a:rPr lang="en-GB" sz="4200" b="1" i="0" dirty="0">
                <a:solidFill>
                  <a:srgbClr val="000000"/>
                </a:solidFill>
                <a:effectLst/>
              </a:rPr>
              <a:t>who are persecuted because of righteousness </a:t>
            </a:r>
            <a:r>
              <a:rPr lang="en-GB" sz="4200" b="1" dirty="0"/>
              <a:t>= </a:t>
            </a:r>
          </a:p>
          <a:p>
            <a:pPr marL="0" indent="0">
              <a:lnSpc>
                <a:spcPct val="90000"/>
              </a:lnSpc>
              <a:buNone/>
            </a:pPr>
            <a:endParaRPr lang="en-GB" sz="4200" dirty="0"/>
          </a:p>
          <a:p>
            <a:pPr indent="0">
              <a:lnSpc>
                <a:spcPct val="90000"/>
              </a:lnSpc>
              <a:buNone/>
            </a:pPr>
            <a:r>
              <a:rPr lang="en-GB" sz="4200" dirty="0"/>
              <a:t>	</a:t>
            </a:r>
            <a:r>
              <a:rPr lang="en-GB" sz="4200" dirty="0">
                <a:latin typeface="Abadi" panose="020B0604020104020204" pitchFamily="34" charset="0"/>
              </a:rPr>
              <a:t>those who </a:t>
            </a:r>
          </a:p>
          <a:p>
            <a:pPr marL="1943100" lvl="2" indent="-571500">
              <a:lnSpc>
                <a:spcPct val="90000"/>
              </a:lnSpc>
              <a:buFont typeface="Wingdings" panose="05000000000000000000" pitchFamily="2" charset="2"/>
              <a:buChar char="§"/>
            </a:pPr>
            <a:r>
              <a:rPr lang="en-GB" sz="4200" b="0" i="0" dirty="0">
                <a:effectLst/>
                <a:latin typeface="Abadi" panose="020B0604020104020204" pitchFamily="34" charset="0"/>
              </a:rPr>
              <a:t>suffer for doing what is right</a:t>
            </a:r>
            <a:endParaRPr lang="en-GB" sz="4200" dirty="0">
              <a:latin typeface="Abadi" panose="020B0604020104020204" pitchFamily="34" charset="0"/>
            </a:endParaRPr>
          </a:p>
          <a:p>
            <a:pPr marL="2057400" lvl="3" indent="0">
              <a:lnSpc>
                <a:spcPct val="90000"/>
              </a:lnSpc>
              <a:buNone/>
            </a:pPr>
            <a:endParaRPr lang="en-GB" sz="4200" b="0" i="0" dirty="0">
              <a:effectLst/>
            </a:endParaRPr>
          </a:p>
          <a:p>
            <a:pPr marL="171450" indent="0">
              <a:lnSpc>
                <a:spcPct val="90000"/>
              </a:lnSpc>
              <a:buNone/>
            </a:pPr>
            <a:r>
              <a:rPr lang="en-GB" sz="4200" b="1" dirty="0"/>
              <a:t>for </a:t>
            </a:r>
            <a:r>
              <a:rPr lang="en-GB" sz="4200" b="1" i="0" dirty="0">
                <a:solidFill>
                  <a:srgbClr val="000000"/>
                </a:solidFill>
                <a:effectLst/>
              </a:rPr>
              <a:t>theirs is the kingdom of heaven</a:t>
            </a:r>
            <a:endParaRPr lang="en-GB" sz="4200" b="1" dirty="0"/>
          </a:p>
        </p:txBody>
      </p:sp>
      <p:sp>
        <p:nvSpPr>
          <p:cNvPr id="7" name="TextBox 6">
            <a:extLst>
              <a:ext uri="{FF2B5EF4-FFF2-40B4-BE49-F238E27FC236}">
                <a16:creationId xmlns:a16="http://schemas.microsoft.com/office/drawing/2014/main" id="{6426647D-C624-407F-924B-ED18D0A2FDE4}"/>
              </a:ext>
            </a:extLst>
          </p:cNvPr>
          <p:cNvSpPr txBox="1"/>
          <p:nvPr/>
        </p:nvSpPr>
        <p:spPr>
          <a:xfrm>
            <a:off x="1335882" y="7429500"/>
            <a:ext cx="8701086" cy="1246496"/>
          </a:xfrm>
          <a:prstGeom prst="rect">
            <a:avLst/>
          </a:prstGeom>
          <a:noFill/>
          <a:ln w="76200">
            <a:solidFill>
              <a:schemeClr val="accent4"/>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Describe a time you may have suffered for doing something right.</a:t>
            </a:r>
          </a:p>
        </p:txBody>
      </p:sp>
      <p:pic>
        <p:nvPicPr>
          <p:cNvPr id="10" name="Picture 9" descr="A picture containing person, building, outdoor, standing&#10;&#10;Description automatically generated">
            <a:extLst>
              <a:ext uri="{FF2B5EF4-FFF2-40B4-BE49-F238E27FC236}">
                <a16:creationId xmlns:a16="http://schemas.microsoft.com/office/drawing/2014/main" id="{00F5E352-4C11-457A-8B47-3D9427A23D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08036" y="1284305"/>
            <a:ext cx="8092661" cy="5350669"/>
          </a:xfrm>
          <a:prstGeom prst="rect">
            <a:avLst/>
          </a:prstGeom>
          <a:ln w="76200">
            <a:solidFill>
              <a:schemeClr val="accent4"/>
            </a:solidFill>
          </a:ln>
        </p:spPr>
      </p:pic>
    </p:spTree>
    <p:extLst>
      <p:ext uri="{BB962C8B-B14F-4D97-AF65-F5344CB8AC3E}">
        <p14:creationId xmlns:p14="http://schemas.microsoft.com/office/powerpoint/2010/main" val="396310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CB8B4"/>
        </a:solidFill>
        <a:effectLst/>
      </p:bgPr>
    </p:bg>
    <p:spTree>
      <p:nvGrpSpPr>
        <p:cNvPr id="1" name=""/>
        <p:cNvGrpSpPr/>
        <p:nvPr/>
      </p:nvGrpSpPr>
      <p:grpSpPr>
        <a:xfrm>
          <a:off x="0" y="0"/>
          <a:ext cx="0" cy="0"/>
          <a:chOff x="0" y="0"/>
          <a:chExt cx="0" cy="0"/>
        </a:xfrm>
      </p:grpSpPr>
      <p:grpSp>
        <p:nvGrpSpPr>
          <p:cNvPr id="3" name="Group 3"/>
          <p:cNvGrpSpPr/>
          <p:nvPr/>
        </p:nvGrpSpPr>
        <p:grpSpPr>
          <a:xfrm>
            <a:off x="613252" y="-75447"/>
            <a:ext cx="2194310" cy="1771686"/>
            <a:chOff x="0" y="0"/>
            <a:chExt cx="6350000" cy="5126990"/>
          </a:xfrm>
        </p:grpSpPr>
        <p:sp>
          <p:nvSpPr>
            <p:cNvPr id="4" name="Freeform 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FFFF"/>
            </a:solidFill>
          </p:spPr>
        </p:sp>
      </p:grpSp>
      <p:sp>
        <p:nvSpPr>
          <p:cNvPr id="5" name="TextBox 5"/>
          <p:cNvSpPr txBox="1"/>
          <p:nvPr/>
        </p:nvSpPr>
        <p:spPr>
          <a:xfrm>
            <a:off x="3788110" y="-75447"/>
            <a:ext cx="12748394" cy="110982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9939"/>
              </a:lnSpc>
              <a:spcBef>
                <a:spcPct val="0"/>
              </a:spcBef>
            </a:pPr>
            <a:r>
              <a:rPr lang="en-US" sz="5400" dirty="0">
                <a:solidFill>
                  <a:srgbClr val="FFFFFF"/>
                </a:solidFill>
                <a:latin typeface="Montserrat Semi-Bold"/>
              </a:rPr>
              <a:t>Faith in Action Closing Liturgy</a:t>
            </a:r>
          </a:p>
        </p:txBody>
      </p:sp>
      <p:grpSp>
        <p:nvGrpSpPr>
          <p:cNvPr id="6" name="Group 6"/>
          <p:cNvGrpSpPr/>
          <p:nvPr/>
        </p:nvGrpSpPr>
        <p:grpSpPr>
          <a:xfrm>
            <a:off x="-297346" y="1119431"/>
            <a:ext cx="1222727" cy="987230"/>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7F77"/>
            </a:solidFill>
          </p:spPr>
        </p:sp>
      </p:grpSp>
      <p:grpSp>
        <p:nvGrpSpPr>
          <p:cNvPr id="8" name="Group 8"/>
          <p:cNvGrpSpPr/>
          <p:nvPr/>
        </p:nvGrpSpPr>
        <p:grpSpPr>
          <a:xfrm>
            <a:off x="1028701" y="2198804"/>
            <a:ext cx="510338" cy="412047"/>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7F77"/>
            </a:solidFill>
          </p:spPr>
        </p:sp>
      </p:grpSp>
      <p:grpSp>
        <p:nvGrpSpPr>
          <p:cNvPr id="10" name="Group 10"/>
          <p:cNvGrpSpPr/>
          <p:nvPr/>
        </p:nvGrpSpPr>
        <p:grpSpPr>
          <a:xfrm>
            <a:off x="1428432" y="960752"/>
            <a:ext cx="1592019" cy="1285397"/>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CC58"/>
            </a:solidFill>
          </p:spPr>
        </p:sp>
      </p:grpSp>
      <p:sp>
        <p:nvSpPr>
          <p:cNvPr id="13" name="TextBox 12">
            <a:extLst>
              <a:ext uri="{FF2B5EF4-FFF2-40B4-BE49-F238E27FC236}">
                <a16:creationId xmlns:a16="http://schemas.microsoft.com/office/drawing/2014/main" id="{C8A579D4-FE20-422A-A314-FF988462008C}"/>
              </a:ext>
            </a:extLst>
          </p:cNvPr>
          <p:cNvSpPr txBox="1"/>
          <p:nvPr/>
        </p:nvSpPr>
        <p:spPr>
          <a:xfrm>
            <a:off x="3065316" y="1147073"/>
            <a:ext cx="14193983" cy="106182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4800" b="1" dirty="0">
                <a:solidFill>
                  <a:schemeClr val="bg1"/>
                </a:solidFill>
              </a:rPr>
              <a:t>Before our final prayer: s</a:t>
            </a:r>
            <a:r>
              <a:rPr lang="en-GB" sz="4800" dirty="0">
                <a:solidFill>
                  <a:schemeClr val="bg1"/>
                </a:solidFill>
              </a:rPr>
              <a:t>low your breathing and reflect</a:t>
            </a:r>
          </a:p>
          <a:p>
            <a:pPr algn="ctr"/>
            <a:endParaRPr lang="en-GB" sz="1500" dirty="0">
              <a:solidFill>
                <a:schemeClr val="bg1"/>
              </a:solidFill>
            </a:endParaRPr>
          </a:p>
        </p:txBody>
      </p:sp>
      <p:pic>
        <p:nvPicPr>
          <p:cNvPr id="2" name="Online Media 1" title="2 Minute Piano Music- Instrumental Background Piano Music | Relaxing Piano  Music">
            <a:hlinkClick r:id="" action="ppaction://media"/>
            <a:extLst>
              <a:ext uri="{FF2B5EF4-FFF2-40B4-BE49-F238E27FC236}">
                <a16:creationId xmlns:a16="http://schemas.microsoft.com/office/drawing/2014/main" id="{BB517E69-C6FE-4506-B7A2-6017B54BFCEF}"/>
              </a:ext>
            </a:extLst>
          </p:cNvPr>
          <p:cNvPicPr>
            <a:picLocks noRot="1" noChangeAspect="1"/>
          </p:cNvPicPr>
          <p:nvPr>
            <a:videoFile r:link="rId1"/>
          </p:nvPr>
        </p:nvPicPr>
        <p:blipFill>
          <a:blip r:embed="rId3"/>
          <a:stretch>
            <a:fillRect/>
          </a:stretch>
        </p:blipFill>
        <p:spPr>
          <a:xfrm>
            <a:off x="2570017" y="2084811"/>
            <a:ext cx="14193983" cy="7984116"/>
          </a:xfrm>
          <a:prstGeom prst="rect">
            <a:avLst/>
          </a:prstGeom>
        </p:spPr>
      </p:pic>
    </p:spTree>
    <p:extLst>
      <p:ext uri="{BB962C8B-B14F-4D97-AF65-F5344CB8AC3E}">
        <p14:creationId xmlns:p14="http://schemas.microsoft.com/office/powerpoint/2010/main" val="351360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CB8B4"/>
        </a:solidFill>
        <a:effectLst/>
      </p:bgPr>
    </p:bg>
    <p:spTree>
      <p:nvGrpSpPr>
        <p:cNvPr id="1" name=""/>
        <p:cNvGrpSpPr/>
        <p:nvPr/>
      </p:nvGrpSpPr>
      <p:grpSpPr>
        <a:xfrm>
          <a:off x="0" y="0"/>
          <a:ext cx="0" cy="0"/>
          <a:chOff x="0" y="0"/>
          <a:chExt cx="0" cy="0"/>
        </a:xfrm>
      </p:grpSpPr>
      <p:sp>
        <p:nvSpPr>
          <p:cNvPr id="7" name="Freeform 7"/>
          <p:cNvSpPr/>
          <p:nvPr/>
        </p:nvSpPr>
        <p:spPr>
          <a:xfrm>
            <a:off x="-438187" y="267320"/>
            <a:ext cx="1222727" cy="98723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7F77"/>
          </a:solidFill>
        </p:spPr>
      </p:sp>
      <p:grpSp>
        <p:nvGrpSpPr>
          <p:cNvPr id="10" name="Group 10"/>
          <p:cNvGrpSpPr/>
          <p:nvPr/>
        </p:nvGrpSpPr>
        <p:grpSpPr>
          <a:xfrm>
            <a:off x="2495430" y="-194390"/>
            <a:ext cx="1592019" cy="1285397"/>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CC58"/>
            </a:solidFill>
          </p:spPr>
        </p:sp>
      </p:grpSp>
      <p:grpSp>
        <p:nvGrpSpPr>
          <p:cNvPr id="3" name="Group 3"/>
          <p:cNvGrpSpPr/>
          <p:nvPr/>
        </p:nvGrpSpPr>
        <p:grpSpPr>
          <a:xfrm>
            <a:off x="399892" y="-410937"/>
            <a:ext cx="2194310" cy="1771686"/>
            <a:chOff x="0" y="0"/>
            <a:chExt cx="6350000" cy="5126990"/>
          </a:xfrm>
        </p:grpSpPr>
        <p:sp>
          <p:nvSpPr>
            <p:cNvPr id="4" name="Freeform 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FFFF"/>
            </a:solidFill>
          </p:spPr>
        </p:sp>
      </p:grpSp>
      <p:sp>
        <p:nvSpPr>
          <p:cNvPr id="2" name="TextBox 2"/>
          <p:cNvSpPr txBox="1"/>
          <p:nvPr/>
        </p:nvSpPr>
        <p:spPr>
          <a:xfrm>
            <a:off x="173176" y="661731"/>
            <a:ext cx="17983200" cy="943963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GB" sz="2100" b="1" i="0" u="none" strike="noStrike" baseline="0" dirty="0"/>
          </a:p>
          <a:p>
            <a:pPr algn="ctr">
              <a:lnSpc>
                <a:spcPct val="125000"/>
              </a:lnSpc>
            </a:pPr>
            <a:r>
              <a:rPr lang="en-GB" sz="2800" b="1" dirty="0">
                <a:effectLst/>
                <a:ea typeface="Calibri" panose="020F0502020204030204" pitchFamily="34" charset="0"/>
                <a:cs typeface="Biome" panose="020B0503030204020804" pitchFamily="34" charset="0"/>
              </a:rPr>
              <a:t>All:</a:t>
            </a:r>
            <a:r>
              <a:rPr lang="en-GB" sz="2800" dirty="0">
                <a:effectLst/>
                <a:ea typeface="Calibri" panose="020F0502020204030204" pitchFamily="34" charset="0"/>
                <a:cs typeface="Biome" panose="020B0503030204020804" pitchFamily="34" charset="0"/>
              </a:rPr>
              <a:t> Jesus is the light of the world and He wants to shine His light through us and our love for each other.</a:t>
            </a:r>
          </a:p>
          <a:p>
            <a:pPr>
              <a:lnSpc>
                <a:spcPct val="125000"/>
              </a:lnSpc>
            </a:pPr>
            <a:r>
              <a:rPr lang="en-GB" sz="2800" b="1" dirty="0">
                <a:effectLst/>
                <a:ea typeface="Calibri" panose="020F0502020204030204" pitchFamily="34" charset="0"/>
                <a:cs typeface="Biome" panose="020B0503030204020804" pitchFamily="34" charset="0"/>
              </a:rPr>
              <a:t>Reader 1: </a:t>
            </a:r>
            <a:r>
              <a:rPr lang="en-GB" sz="2800" dirty="0">
                <a:effectLst/>
                <a:ea typeface="Calibri" panose="020F0502020204030204" pitchFamily="34" charset="0"/>
                <a:cs typeface="Biome" panose="020B0503030204020804" pitchFamily="34" charset="0"/>
              </a:rPr>
              <a:t>Blessed are the poor in spirit, for theirs is the kingdom of heaven. We pray for those who </a:t>
            </a:r>
            <a:r>
              <a:rPr lang="en-GB" sz="2800" dirty="0">
                <a:ea typeface="Calibri" panose="020F0502020204030204" pitchFamily="34" charset="0"/>
                <a:cs typeface="Biome" panose="020B0503030204020804" pitchFamily="34" charset="0"/>
              </a:rPr>
              <a:t>still do not </a:t>
            </a:r>
            <a:r>
              <a:rPr lang="en-GB" sz="2800" dirty="0">
                <a:effectLst/>
                <a:ea typeface="Calibri" panose="020F0502020204030204" pitchFamily="34" charset="0"/>
                <a:cs typeface="Biome" panose="020B0503030204020804" pitchFamily="34" charset="0"/>
              </a:rPr>
              <a:t>recognise that they need God.   </a:t>
            </a:r>
            <a:r>
              <a:rPr lang="en-GB" sz="2800" b="1" dirty="0">
                <a:effectLst/>
                <a:ea typeface="Calibri" panose="020F0502020204030204" pitchFamily="34" charset="0"/>
                <a:cs typeface="Biome" panose="020B0503030204020804" pitchFamily="34" charset="0"/>
              </a:rPr>
              <a:t>All:</a:t>
            </a:r>
            <a:r>
              <a:rPr lang="en-GB" sz="2800" dirty="0">
                <a:effectLst/>
                <a:ea typeface="Calibri" panose="020F0502020204030204" pitchFamily="34" charset="0"/>
                <a:cs typeface="Biome" panose="020B0503030204020804" pitchFamily="34" charset="0"/>
              </a:rPr>
              <a:t> Jesus, help us to depend on you. </a:t>
            </a:r>
          </a:p>
          <a:p>
            <a:pPr>
              <a:lnSpc>
                <a:spcPct val="125000"/>
              </a:lnSpc>
            </a:pPr>
            <a:r>
              <a:rPr lang="en-GB" sz="2800" b="1" dirty="0">
                <a:effectLst/>
                <a:ea typeface="Calibri" panose="020F0502020204030204" pitchFamily="34" charset="0"/>
                <a:cs typeface="Biome" panose="020B0503030204020804" pitchFamily="34" charset="0"/>
              </a:rPr>
              <a:t>Reader 2: </a:t>
            </a:r>
            <a:r>
              <a:rPr lang="en-GB" sz="2800" dirty="0">
                <a:effectLst/>
                <a:ea typeface="Calibri" panose="020F0502020204030204" pitchFamily="34" charset="0"/>
                <a:cs typeface="Biome" panose="020B0503030204020804" pitchFamily="34" charset="0"/>
              </a:rPr>
              <a:t>Blessed are those who mourn, for they will be comforted. We pray for all those who have died and for everyone who misses them. </a:t>
            </a:r>
            <a:r>
              <a:rPr lang="en-GB" sz="2800" dirty="0">
                <a:ea typeface="Calibri" panose="020F0502020204030204" pitchFamily="34" charset="0"/>
                <a:cs typeface="Biome" panose="020B0503030204020804" pitchFamily="34" charset="0"/>
              </a:rPr>
              <a:t>  </a:t>
            </a:r>
            <a:r>
              <a:rPr lang="en-GB" sz="2800" b="1" dirty="0">
                <a:effectLst/>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show your love to others.</a:t>
            </a:r>
            <a:r>
              <a:rPr lang="en-GB" sz="2800" dirty="0">
                <a:ea typeface="Calibri" panose="020F0502020204030204" pitchFamily="34" charset="0"/>
                <a:cs typeface="Biome" panose="020B0503030204020804" pitchFamily="34" charset="0"/>
              </a:rPr>
              <a:t> </a:t>
            </a:r>
            <a:endParaRPr lang="en-GB" sz="2800" dirty="0">
              <a:effectLst/>
              <a:ea typeface="Calibri" panose="020F0502020204030204" pitchFamily="34" charset="0"/>
              <a:cs typeface="Biome" panose="020B0503030204020804" pitchFamily="34" charset="0"/>
            </a:endParaRPr>
          </a:p>
          <a:p>
            <a:pPr>
              <a:lnSpc>
                <a:spcPct val="125000"/>
              </a:lnSpc>
            </a:pPr>
            <a:r>
              <a:rPr lang="en-GB" sz="2800" b="1" dirty="0">
                <a:effectLst/>
                <a:ea typeface="Calibri" panose="020F0502020204030204" pitchFamily="34" charset="0"/>
                <a:cs typeface="Biome" panose="020B0503030204020804" pitchFamily="34" charset="0"/>
              </a:rPr>
              <a:t>Reader 3: </a:t>
            </a:r>
            <a:r>
              <a:rPr lang="en-GB" sz="2800" dirty="0">
                <a:effectLst/>
                <a:ea typeface="Calibri" panose="020F0502020204030204" pitchFamily="34" charset="0"/>
                <a:cs typeface="Biome" panose="020B0503030204020804" pitchFamily="34" charset="0"/>
              </a:rPr>
              <a:t>Blessed are the meek, for they will inherit the earth. We pray for all those who serve God rather than themselves or the world.   </a:t>
            </a:r>
            <a:r>
              <a:rPr lang="en-GB" sz="2800" b="1" dirty="0">
                <a:effectLst/>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keep you as our number one priority.</a:t>
            </a:r>
            <a:r>
              <a:rPr lang="en-GB" sz="2800" dirty="0">
                <a:ea typeface="Calibri" panose="020F0502020204030204" pitchFamily="34" charset="0"/>
                <a:cs typeface="Biome" panose="020B0503030204020804" pitchFamily="34" charset="0"/>
              </a:rPr>
              <a:t> </a:t>
            </a:r>
            <a:endParaRPr lang="en-GB" sz="2800" dirty="0">
              <a:effectLst/>
              <a:ea typeface="Calibri" panose="020F0502020204030204" pitchFamily="34" charset="0"/>
              <a:cs typeface="Biome" panose="020B0503030204020804" pitchFamily="34" charset="0"/>
            </a:endParaRPr>
          </a:p>
          <a:p>
            <a:pPr>
              <a:lnSpc>
                <a:spcPct val="125000"/>
              </a:lnSpc>
            </a:pPr>
            <a:r>
              <a:rPr lang="en-GB" sz="2800" b="1" dirty="0">
                <a:effectLst/>
                <a:ea typeface="Calibri" panose="020F0502020204030204" pitchFamily="34" charset="0"/>
                <a:cs typeface="Biome" panose="020B0503030204020804" pitchFamily="34" charset="0"/>
              </a:rPr>
              <a:t>Reader 4: </a:t>
            </a:r>
            <a:r>
              <a:rPr lang="en-GB" sz="2800" dirty="0">
                <a:effectLst/>
                <a:ea typeface="Calibri" panose="020F0502020204030204" pitchFamily="34" charset="0"/>
                <a:cs typeface="Biome" panose="020B0503030204020804" pitchFamily="34" charset="0"/>
              </a:rPr>
              <a:t>Blessed are those who hunger and thirst for righteousness, for they will be filled. We pray for anyone who is in need of healing.  </a:t>
            </a:r>
            <a:r>
              <a:rPr lang="en-GB" sz="2800" b="1" dirty="0">
                <a:effectLst/>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heal the hurts in our lives.</a:t>
            </a:r>
            <a:r>
              <a:rPr lang="en-GB" sz="2800" dirty="0">
                <a:ea typeface="Calibri" panose="020F0502020204030204" pitchFamily="34" charset="0"/>
                <a:cs typeface="Biome" panose="020B0503030204020804" pitchFamily="34" charset="0"/>
              </a:rPr>
              <a:t> </a:t>
            </a:r>
          </a:p>
          <a:p>
            <a:pPr>
              <a:lnSpc>
                <a:spcPct val="125000"/>
              </a:lnSpc>
            </a:pPr>
            <a:r>
              <a:rPr lang="en-GB" sz="2800" b="1" dirty="0">
                <a:effectLst/>
                <a:ea typeface="Calibri" panose="020F0502020204030204" pitchFamily="34" charset="0"/>
                <a:cs typeface="Biome" panose="020B0503030204020804" pitchFamily="34" charset="0"/>
              </a:rPr>
              <a:t>Reader 5: </a:t>
            </a:r>
            <a:r>
              <a:rPr lang="en-GB" sz="2800" dirty="0">
                <a:effectLst/>
                <a:ea typeface="Calibri" panose="020F0502020204030204" pitchFamily="34" charset="0"/>
                <a:cs typeface="Biome" panose="020B0503030204020804" pitchFamily="34" charset="0"/>
              </a:rPr>
              <a:t>Blessed are the merciful, for they will receive mercy. We pray for all those who are in need of forgiveness. </a:t>
            </a:r>
          </a:p>
          <a:p>
            <a:pPr>
              <a:lnSpc>
                <a:spcPct val="125000"/>
              </a:lnSpc>
            </a:pPr>
            <a:r>
              <a:rPr lang="en-GB" sz="2800" b="1" dirty="0">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follow your example of mercy and </a:t>
            </a:r>
            <a:r>
              <a:rPr lang="en-GB" sz="2800" dirty="0">
                <a:ea typeface="Calibri" panose="020F0502020204030204" pitchFamily="34" charset="0"/>
                <a:cs typeface="Biome" panose="020B0503030204020804" pitchFamily="34" charset="0"/>
              </a:rPr>
              <a:t>offer </a:t>
            </a:r>
            <a:r>
              <a:rPr lang="en-GB" sz="2800" dirty="0">
                <a:effectLst/>
                <a:ea typeface="Calibri" panose="020F0502020204030204" pitchFamily="34" charset="0"/>
                <a:cs typeface="Biome" panose="020B0503030204020804" pitchFamily="34" charset="0"/>
              </a:rPr>
              <a:t>forgiveness to others.</a:t>
            </a:r>
            <a:r>
              <a:rPr lang="en-GB" sz="2800" dirty="0">
                <a:ea typeface="Calibri" panose="020F0502020204030204" pitchFamily="34" charset="0"/>
                <a:cs typeface="Biome" panose="020B0503030204020804" pitchFamily="34" charset="0"/>
              </a:rPr>
              <a:t> </a:t>
            </a:r>
            <a:r>
              <a:rPr lang="en-GB" sz="2800" dirty="0">
                <a:effectLst/>
                <a:ea typeface="Calibri" panose="020F0502020204030204" pitchFamily="34" charset="0"/>
                <a:cs typeface="Times New Roman" panose="02020603050405020304" pitchFamily="18" charset="0"/>
              </a:rPr>
              <a:t> </a:t>
            </a:r>
          </a:p>
          <a:p>
            <a:pPr>
              <a:lnSpc>
                <a:spcPct val="125000"/>
              </a:lnSpc>
            </a:pPr>
            <a:r>
              <a:rPr lang="en-GB" sz="2800" b="1" dirty="0">
                <a:effectLst/>
                <a:ea typeface="Calibri" panose="020F0502020204030204" pitchFamily="34" charset="0"/>
                <a:cs typeface="Biome" panose="020B0503030204020804" pitchFamily="34" charset="0"/>
              </a:rPr>
              <a:t>Reader 6: </a:t>
            </a:r>
            <a:r>
              <a:rPr lang="en-GB" sz="2800" dirty="0">
                <a:effectLst/>
                <a:ea typeface="Calibri" panose="020F0502020204030204" pitchFamily="34" charset="0"/>
                <a:cs typeface="Biome" panose="020B0503030204020804" pitchFamily="34" charset="0"/>
              </a:rPr>
              <a:t>Blessed are the pure in heart, for they will see God. We pray for those whose hearts need to in the right place.   </a:t>
            </a:r>
          </a:p>
          <a:p>
            <a:pPr>
              <a:lnSpc>
                <a:spcPct val="125000"/>
              </a:lnSpc>
            </a:pPr>
            <a:r>
              <a:rPr lang="en-GB" sz="2800" b="1" dirty="0">
                <a:effectLst/>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have the right motivation in doing good.</a:t>
            </a:r>
            <a:r>
              <a:rPr lang="en-GB" sz="2800" dirty="0">
                <a:ea typeface="Calibri" panose="020F0502020204030204" pitchFamily="34" charset="0"/>
                <a:cs typeface="Biome" panose="020B0503030204020804" pitchFamily="34" charset="0"/>
              </a:rPr>
              <a:t> </a:t>
            </a:r>
            <a:r>
              <a:rPr lang="en-GB" sz="2800" dirty="0">
                <a:effectLst/>
                <a:ea typeface="Calibri" panose="020F0502020204030204" pitchFamily="34" charset="0"/>
                <a:cs typeface="Times New Roman" panose="02020603050405020304" pitchFamily="18" charset="0"/>
              </a:rPr>
              <a:t> </a:t>
            </a:r>
          </a:p>
          <a:p>
            <a:pPr>
              <a:lnSpc>
                <a:spcPct val="125000"/>
              </a:lnSpc>
            </a:pPr>
            <a:r>
              <a:rPr lang="en-GB" sz="2800" b="1" dirty="0">
                <a:effectLst/>
                <a:ea typeface="Calibri" panose="020F0502020204030204" pitchFamily="34" charset="0"/>
                <a:cs typeface="Biome" panose="020B0503030204020804" pitchFamily="34" charset="0"/>
              </a:rPr>
              <a:t>Reader 7: </a:t>
            </a:r>
            <a:r>
              <a:rPr lang="en-GB" sz="2800" dirty="0">
                <a:effectLst/>
                <a:ea typeface="Calibri" panose="020F0502020204030204" pitchFamily="34" charset="0"/>
                <a:cs typeface="Biome" panose="020B0503030204020804" pitchFamily="34" charset="0"/>
              </a:rPr>
              <a:t>Blessed are the peacemakers, for they will be called children of God. We pray for those who stand up for what is right. </a:t>
            </a:r>
            <a:r>
              <a:rPr lang="en-GB" sz="2800" b="1" dirty="0">
                <a:effectLst/>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be people of peace, love and justice.</a:t>
            </a:r>
            <a:r>
              <a:rPr lang="en-GB" sz="2800" dirty="0">
                <a:ea typeface="Calibri" panose="020F0502020204030204" pitchFamily="34" charset="0"/>
                <a:cs typeface="Biome" panose="020B0503030204020804" pitchFamily="34" charset="0"/>
              </a:rPr>
              <a:t> </a:t>
            </a:r>
            <a:r>
              <a:rPr lang="en-GB" sz="2800" dirty="0">
                <a:effectLst/>
                <a:ea typeface="Calibri" panose="020F0502020204030204" pitchFamily="34" charset="0"/>
                <a:cs typeface="Times New Roman" panose="02020603050405020304" pitchFamily="18" charset="0"/>
              </a:rPr>
              <a:t> </a:t>
            </a:r>
          </a:p>
          <a:p>
            <a:pPr>
              <a:lnSpc>
                <a:spcPct val="125000"/>
              </a:lnSpc>
            </a:pPr>
            <a:r>
              <a:rPr lang="en-GB" sz="2800" b="1" dirty="0">
                <a:effectLst/>
                <a:ea typeface="Calibri" panose="020F0502020204030204" pitchFamily="34" charset="0"/>
                <a:cs typeface="Biome" panose="020B0503030204020804" pitchFamily="34" charset="0"/>
              </a:rPr>
              <a:t>Reader 8: </a:t>
            </a:r>
            <a:r>
              <a:rPr lang="en-GB" sz="2800" dirty="0">
                <a:effectLst/>
                <a:ea typeface="Calibri" panose="020F0502020204030204" pitchFamily="34" charset="0"/>
                <a:cs typeface="Biome" panose="020B0503030204020804" pitchFamily="34" charset="0"/>
              </a:rPr>
              <a:t>Blessed are those who are persecuted for righteousness’ sake, for theirs is the kingdom of heaven. We pray for all persecuted Christians around the world. </a:t>
            </a:r>
            <a:r>
              <a:rPr lang="en-GB" sz="2800" b="1" dirty="0">
                <a:effectLst/>
                <a:ea typeface="Calibri" panose="020F0502020204030204" pitchFamily="34" charset="0"/>
                <a:cs typeface="Biome" panose="020B0503030204020804" pitchFamily="34" charset="0"/>
              </a:rPr>
              <a:t>All: </a:t>
            </a:r>
            <a:r>
              <a:rPr lang="en-GB" sz="2800" dirty="0">
                <a:effectLst/>
                <a:ea typeface="Calibri" panose="020F0502020204030204" pitchFamily="34" charset="0"/>
                <a:cs typeface="Biome" panose="020B0503030204020804" pitchFamily="34" charset="0"/>
              </a:rPr>
              <a:t>Jesus, help us to be grateful for our freedom.</a:t>
            </a:r>
            <a:r>
              <a:rPr lang="en-GB" sz="2800" dirty="0">
                <a:ea typeface="Calibri" panose="020F0502020204030204" pitchFamily="34" charset="0"/>
                <a:cs typeface="Biome" panose="020B0503030204020804" pitchFamily="34" charset="0"/>
              </a:rPr>
              <a:t> </a:t>
            </a:r>
            <a:endParaRPr lang="en-GB" sz="2800" dirty="0">
              <a:effectLst/>
              <a:ea typeface="Calibri" panose="020F0502020204030204" pitchFamily="34" charset="0"/>
              <a:cs typeface="Biome" panose="020B0503030204020804" pitchFamily="34" charset="0"/>
            </a:endParaRPr>
          </a:p>
        </p:txBody>
      </p:sp>
      <p:sp>
        <p:nvSpPr>
          <p:cNvPr id="5" name="TextBox 5"/>
          <p:cNvSpPr txBox="1"/>
          <p:nvPr/>
        </p:nvSpPr>
        <p:spPr>
          <a:xfrm>
            <a:off x="3244080" y="-287593"/>
            <a:ext cx="12748394" cy="110982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9939"/>
              </a:lnSpc>
              <a:spcBef>
                <a:spcPct val="0"/>
              </a:spcBef>
            </a:pPr>
            <a:r>
              <a:rPr lang="en-US" sz="4400" dirty="0">
                <a:solidFill>
                  <a:srgbClr val="FFFFFF"/>
                </a:solidFill>
                <a:latin typeface="Montserrat Semi-Bold"/>
              </a:rPr>
              <a:t>FAITH IN ACTION CLOSING PRAYER</a:t>
            </a:r>
          </a:p>
        </p:txBody>
      </p:sp>
      <p:grpSp>
        <p:nvGrpSpPr>
          <p:cNvPr id="8" name="Group 8"/>
          <p:cNvGrpSpPr/>
          <p:nvPr/>
        </p:nvGrpSpPr>
        <p:grpSpPr>
          <a:xfrm>
            <a:off x="2156962" y="491379"/>
            <a:ext cx="510338" cy="412047"/>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7F77"/>
            </a:solidFill>
          </p:spPr>
        </p:sp>
      </p:grpSp>
    </p:spTree>
    <p:extLst>
      <p:ext uri="{BB962C8B-B14F-4D97-AF65-F5344CB8AC3E}">
        <p14:creationId xmlns:p14="http://schemas.microsoft.com/office/powerpoint/2010/main" val="310813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CB8B4"/>
        </a:solidFill>
        <a:effectLst/>
      </p:bgPr>
    </p:bg>
    <p:spTree>
      <p:nvGrpSpPr>
        <p:cNvPr id="1" name=""/>
        <p:cNvGrpSpPr/>
        <p:nvPr/>
      </p:nvGrpSpPr>
      <p:grpSpPr>
        <a:xfrm>
          <a:off x="0" y="0"/>
          <a:ext cx="0" cy="0"/>
          <a:chOff x="0" y="0"/>
          <a:chExt cx="0" cy="0"/>
        </a:xfrm>
      </p:grpSpPr>
      <p:sp>
        <p:nvSpPr>
          <p:cNvPr id="2" name="TextBox 2"/>
          <p:cNvSpPr txBox="1"/>
          <p:nvPr/>
        </p:nvSpPr>
        <p:spPr>
          <a:xfrm>
            <a:off x="640080" y="1773084"/>
            <a:ext cx="17007840" cy="7883890"/>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110000"/>
              </a:lnSpc>
              <a:spcBef>
                <a:spcPct val="0"/>
              </a:spcBef>
            </a:pPr>
            <a:r>
              <a:rPr lang="en-US" sz="3600" dirty="0">
                <a:solidFill>
                  <a:srgbClr val="FFFFFF"/>
                </a:solidFill>
                <a:latin typeface="Montserrat"/>
              </a:rPr>
              <a:t>God Our Father, we thank you for the gift of your love which you give to every person in the world. We thank you that because of your love, we are never alone and should never feel afraid.</a:t>
            </a:r>
          </a:p>
          <a:p>
            <a:pPr algn="ctr">
              <a:lnSpc>
                <a:spcPct val="110000"/>
              </a:lnSpc>
              <a:spcBef>
                <a:spcPct val="0"/>
              </a:spcBef>
            </a:pPr>
            <a:endParaRPr lang="en-US" sz="3600" dirty="0">
              <a:solidFill>
                <a:srgbClr val="FFFFFF"/>
              </a:solidFill>
              <a:latin typeface="Montserrat"/>
            </a:endParaRPr>
          </a:p>
          <a:p>
            <a:pPr algn="ctr">
              <a:lnSpc>
                <a:spcPct val="110000"/>
              </a:lnSpc>
              <a:spcBef>
                <a:spcPct val="0"/>
              </a:spcBef>
            </a:pPr>
            <a:r>
              <a:rPr lang="en-US" sz="3600" dirty="0">
                <a:solidFill>
                  <a:srgbClr val="FFFFFF"/>
                </a:solidFill>
                <a:latin typeface="Montserrat"/>
              </a:rPr>
              <a:t>We thank you for the gift of faith which allows is to know you, one God, three persons. We thank you that because of that faith,  the whole of our lives are directed to living for other people.  Through your son, Jesus Christ, our friend and brother, you show us how to love.</a:t>
            </a:r>
          </a:p>
          <a:p>
            <a:pPr algn="ctr">
              <a:lnSpc>
                <a:spcPct val="110000"/>
              </a:lnSpc>
              <a:spcBef>
                <a:spcPct val="0"/>
              </a:spcBef>
            </a:pPr>
            <a:r>
              <a:rPr lang="en-US" sz="3600" dirty="0">
                <a:solidFill>
                  <a:srgbClr val="FFFFFF"/>
                </a:solidFill>
                <a:latin typeface="Montserrat"/>
              </a:rPr>
              <a:t> </a:t>
            </a:r>
          </a:p>
          <a:p>
            <a:pPr algn="ctr">
              <a:lnSpc>
                <a:spcPct val="110000"/>
              </a:lnSpc>
              <a:spcBef>
                <a:spcPct val="0"/>
              </a:spcBef>
            </a:pPr>
            <a:r>
              <a:rPr lang="en-US" sz="3600" dirty="0">
                <a:solidFill>
                  <a:srgbClr val="FFFFFF"/>
                </a:solidFill>
                <a:latin typeface="Montserrat"/>
              </a:rPr>
              <a:t>Give us the strength we need to live lives of love and faith, so that the world might come to know your son more and more through our actions and words as we seek to live lives which help to build your kingdom here on earth. We ask this through Christ our Lord. Amen.</a:t>
            </a:r>
          </a:p>
        </p:txBody>
      </p:sp>
      <p:grpSp>
        <p:nvGrpSpPr>
          <p:cNvPr id="3" name="Group 3"/>
          <p:cNvGrpSpPr/>
          <p:nvPr/>
        </p:nvGrpSpPr>
        <p:grpSpPr>
          <a:xfrm>
            <a:off x="-13458" y="-124989"/>
            <a:ext cx="2194310" cy="1771686"/>
            <a:chOff x="0" y="0"/>
            <a:chExt cx="6350000" cy="5126990"/>
          </a:xfrm>
        </p:grpSpPr>
        <p:sp>
          <p:nvSpPr>
            <p:cNvPr id="4" name="Freeform 4"/>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FFFF"/>
            </a:solidFill>
          </p:spPr>
        </p:sp>
      </p:grpSp>
      <p:sp>
        <p:nvSpPr>
          <p:cNvPr id="5" name="TextBox 5"/>
          <p:cNvSpPr txBox="1"/>
          <p:nvPr/>
        </p:nvSpPr>
        <p:spPr>
          <a:xfrm>
            <a:off x="3303473" y="223843"/>
            <a:ext cx="12748394" cy="115945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9939"/>
              </a:lnSpc>
              <a:spcBef>
                <a:spcPct val="0"/>
              </a:spcBef>
            </a:pPr>
            <a:r>
              <a:rPr lang="en-US" sz="7098" dirty="0">
                <a:solidFill>
                  <a:srgbClr val="FFFFFF"/>
                </a:solidFill>
                <a:latin typeface="Montserrat Semi-Bold"/>
              </a:rPr>
              <a:t>FAITH IN ACTION PRAYER</a:t>
            </a:r>
          </a:p>
        </p:txBody>
      </p:sp>
      <p:grpSp>
        <p:nvGrpSpPr>
          <p:cNvPr id="6" name="Group 6"/>
          <p:cNvGrpSpPr/>
          <p:nvPr/>
        </p:nvGrpSpPr>
        <p:grpSpPr>
          <a:xfrm>
            <a:off x="-297346" y="1119431"/>
            <a:ext cx="1222727" cy="987230"/>
            <a:chOff x="0" y="0"/>
            <a:chExt cx="6350000" cy="5126990"/>
          </a:xfrm>
        </p:grpSpPr>
        <p:sp>
          <p:nvSpPr>
            <p:cNvPr id="7" name="Freeform 7"/>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7F77"/>
            </a:solidFill>
          </p:spPr>
        </p:sp>
      </p:grpSp>
      <p:grpSp>
        <p:nvGrpSpPr>
          <p:cNvPr id="8" name="Group 8"/>
          <p:cNvGrpSpPr/>
          <p:nvPr/>
        </p:nvGrpSpPr>
        <p:grpSpPr>
          <a:xfrm>
            <a:off x="1293634" y="913407"/>
            <a:ext cx="510338" cy="412047"/>
            <a:chOff x="0" y="0"/>
            <a:chExt cx="6350000" cy="5126990"/>
          </a:xfrm>
        </p:grpSpPr>
        <p:sp>
          <p:nvSpPr>
            <p:cNvPr id="9" name="Freeform 9"/>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7F77"/>
            </a:solidFill>
          </p:spPr>
        </p:sp>
      </p:grpSp>
      <p:grpSp>
        <p:nvGrpSpPr>
          <p:cNvPr id="10" name="Group 10"/>
          <p:cNvGrpSpPr/>
          <p:nvPr/>
        </p:nvGrpSpPr>
        <p:grpSpPr>
          <a:xfrm>
            <a:off x="2130583" y="-146875"/>
            <a:ext cx="1592019" cy="1285397"/>
            <a:chOff x="0" y="0"/>
            <a:chExt cx="6350000" cy="5126990"/>
          </a:xfrm>
        </p:grpSpPr>
        <p:sp>
          <p:nvSpPr>
            <p:cNvPr id="11" name="Freeform 11"/>
            <p:cNvSpPr/>
            <p:nvPr/>
          </p:nvSpPr>
          <p:spPr>
            <a:xfrm>
              <a:off x="0" y="0"/>
              <a:ext cx="6350000" cy="5126990"/>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close/>
                </a:path>
              </a:pathLst>
            </a:custGeom>
            <a:solidFill>
              <a:srgbClr val="FFCC58"/>
            </a:solidFill>
          </p:spPr>
        </p:sp>
      </p:grpSp>
    </p:spTree>
    <p:extLst>
      <p:ext uri="{BB962C8B-B14F-4D97-AF65-F5344CB8AC3E}">
        <p14:creationId xmlns:p14="http://schemas.microsoft.com/office/powerpoint/2010/main" val="3250326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58"/>
        </a:solidFill>
        <a:effectLst/>
      </p:bgPr>
    </p:bg>
    <p:spTree>
      <p:nvGrpSpPr>
        <p:cNvPr id="1" name=""/>
        <p:cNvGrpSpPr/>
        <p:nvPr/>
      </p:nvGrpSpPr>
      <p:grpSpPr>
        <a:xfrm>
          <a:off x="0" y="0"/>
          <a:ext cx="0" cy="0"/>
          <a:chOff x="0" y="0"/>
          <a:chExt cx="0" cy="0"/>
        </a:xfrm>
      </p:grpSpPr>
      <p:grpSp>
        <p:nvGrpSpPr>
          <p:cNvPr id="3" name="Group 3"/>
          <p:cNvGrpSpPr/>
          <p:nvPr/>
        </p:nvGrpSpPr>
        <p:grpSpPr>
          <a:xfrm>
            <a:off x="1324482" y="-1016916"/>
            <a:ext cx="3012687" cy="2694594"/>
            <a:chOff x="0" y="0"/>
            <a:chExt cx="5732310" cy="5126990"/>
          </a:xfrm>
        </p:grpSpPr>
        <p:sp>
          <p:nvSpPr>
            <p:cNvPr id="4" name="Freeform 4"/>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2F2F2"/>
            </a:solidFill>
          </p:spPr>
        </p:sp>
      </p:grpSp>
      <p:grpSp>
        <p:nvGrpSpPr>
          <p:cNvPr id="5" name="Group 5"/>
          <p:cNvGrpSpPr/>
          <p:nvPr/>
        </p:nvGrpSpPr>
        <p:grpSpPr>
          <a:xfrm>
            <a:off x="398824" y="618078"/>
            <a:ext cx="1178820" cy="1059747"/>
            <a:chOff x="0" y="0"/>
            <a:chExt cx="5732310" cy="5126990"/>
          </a:xfrm>
        </p:grpSpPr>
        <p:sp>
          <p:nvSpPr>
            <p:cNvPr id="6" name="Freeform 6"/>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F7477"/>
            </a:solidFill>
          </p:spPr>
        </p:sp>
      </p:grpSp>
      <p:grpSp>
        <p:nvGrpSpPr>
          <p:cNvPr id="7" name="Group 7"/>
          <p:cNvGrpSpPr/>
          <p:nvPr/>
        </p:nvGrpSpPr>
        <p:grpSpPr>
          <a:xfrm>
            <a:off x="1807748" y="405987"/>
            <a:ext cx="800822" cy="719579"/>
            <a:chOff x="0" y="0"/>
            <a:chExt cx="5732310" cy="5126990"/>
          </a:xfrm>
        </p:grpSpPr>
        <p:sp>
          <p:nvSpPr>
            <p:cNvPr id="8" name="Freeform 8"/>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4CB8B4"/>
            </a:solidFill>
          </p:spPr>
        </p:sp>
      </p:grpSp>
      <p:grpSp>
        <p:nvGrpSpPr>
          <p:cNvPr id="9" name="Group 9"/>
          <p:cNvGrpSpPr/>
          <p:nvPr/>
        </p:nvGrpSpPr>
        <p:grpSpPr>
          <a:xfrm>
            <a:off x="17221200" y="9422650"/>
            <a:ext cx="967846" cy="774277"/>
            <a:chOff x="0" y="0"/>
            <a:chExt cx="6408833" cy="5126990"/>
          </a:xfrm>
        </p:grpSpPr>
        <p:sp>
          <p:nvSpPr>
            <p:cNvPr id="10" name="Freeform 10"/>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grpSp>
        <p:nvGrpSpPr>
          <p:cNvPr id="11" name="Group 11"/>
          <p:cNvGrpSpPr/>
          <p:nvPr/>
        </p:nvGrpSpPr>
        <p:grpSpPr>
          <a:xfrm>
            <a:off x="3397618" y="435051"/>
            <a:ext cx="14093988" cy="1242922"/>
            <a:chOff x="3668000" y="-3727454"/>
            <a:chExt cx="18791982" cy="1657228"/>
          </a:xfrm>
        </p:grpSpPr>
        <p:sp>
          <p:nvSpPr>
            <p:cNvPr id="12" name="TextBox 12"/>
            <p:cNvSpPr txBox="1"/>
            <p:nvPr/>
          </p:nvSpPr>
          <p:spPr>
            <a:xfrm>
              <a:off x="3668000" y="-3678914"/>
              <a:ext cx="10520613" cy="1608688"/>
            </a:xfrm>
            <a:prstGeom prst="rect">
              <a:avLst/>
            </a:prstGeom>
          </p:spPr>
          <p:txBody>
            <a:bodyPr lIns="0" tIns="0" rIns="0" bIns="0" rtlCol="0" anchor="t">
              <a:spAutoFit/>
            </a:bodyPr>
            <a:lstStyle/>
            <a:p>
              <a:pPr algn="ctr">
                <a:lnSpc>
                  <a:spcPts val="10007"/>
                </a:lnSpc>
              </a:pPr>
              <a:r>
                <a:rPr lang="en-US" sz="6671" spc="133" dirty="0">
                  <a:solidFill>
                    <a:srgbClr val="FF7477"/>
                  </a:solidFill>
                  <a:latin typeface="Montserrat Classic Bold"/>
                </a:rPr>
                <a:t>T</a:t>
              </a:r>
              <a:r>
                <a:rPr lang="en-US" sz="6671" spc="133" dirty="0">
                  <a:solidFill>
                    <a:srgbClr val="FF7477"/>
                  </a:solidFill>
                  <a:latin typeface="Montserrat Light Bold"/>
                </a:rPr>
                <a:t>he Good News</a:t>
              </a:r>
            </a:p>
          </p:txBody>
        </p:sp>
        <p:sp>
          <p:nvSpPr>
            <p:cNvPr id="13" name="TextBox 13"/>
            <p:cNvSpPr txBox="1"/>
            <p:nvPr/>
          </p:nvSpPr>
          <p:spPr>
            <a:xfrm>
              <a:off x="12853842" y="-3727454"/>
              <a:ext cx="9606140" cy="1396366"/>
            </a:xfrm>
            <a:prstGeom prst="rect">
              <a:avLst/>
            </a:prstGeom>
          </p:spPr>
          <p:txBody>
            <a:bodyPr lIns="0" tIns="0" rIns="0" bIns="0" rtlCol="0" anchor="t">
              <a:spAutoFit/>
            </a:bodyPr>
            <a:lstStyle/>
            <a:p>
              <a:pPr algn="ctr">
                <a:lnSpc>
                  <a:spcPts val="9517"/>
                </a:lnSpc>
              </a:pPr>
              <a:r>
                <a:rPr lang="en-US" sz="4400" spc="126" dirty="0">
                  <a:solidFill>
                    <a:srgbClr val="FFFFFF"/>
                  </a:solidFill>
                  <a:latin typeface="Montserrat Classic Bold"/>
                </a:rPr>
                <a:t>M</a:t>
              </a:r>
              <a:r>
                <a:rPr lang="en-US" sz="4400" spc="126" dirty="0">
                  <a:solidFill>
                    <a:srgbClr val="FFFFFF"/>
                  </a:solidFill>
                  <a:latin typeface="Montserrat Light Bold"/>
                </a:rPr>
                <a:t>atthew 5:1-11</a:t>
              </a:r>
            </a:p>
          </p:txBody>
        </p:sp>
      </p:grpSp>
      <p:sp>
        <p:nvSpPr>
          <p:cNvPr id="2" name="TextBox 1">
            <a:extLst>
              <a:ext uri="{FF2B5EF4-FFF2-40B4-BE49-F238E27FC236}">
                <a16:creationId xmlns:a16="http://schemas.microsoft.com/office/drawing/2014/main" id="{25A58073-5E6B-42FC-AAC7-0A4B3FD2DEAF}"/>
              </a:ext>
            </a:extLst>
          </p:cNvPr>
          <p:cNvSpPr txBox="1"/>
          <p:nvPr/>
        </p:nvSpPr>
        <p:spPr>
          <a:xfrm>
            <a:off x="264784" y="1943100"/>
            <a:ext cx="17758432" cy="8522398"/>
          </a:xfrm>
          <a:prstGeom prst="rect">
            <a:avLst/>
          </a:prstGeom>
          <a:noFill/>
        </p:spPr>
        <p:txBody>
          <a:bodyPr wrap="square" rtlCol="0">
            <a:spAutoFit/>
          </a:bodyPr>
          <a:lstStyle/>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When Jesus saw the crowds, he went up the mountain; and after he sat down, his disciples came to him. </a:t>
            </a: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Then he began to speak, and taught them, saying:</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the poor in spirit, for theirs is the kingdom of heaven.</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those who mourn, for they will be comforted.</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the meek, for they will inherit the earth.</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those who hunger and thirst for righteousness, for they will be filled.</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the merciful, for they will receive mercy.</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the pure in heart, for they will see God.</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the peacemakers, for they will be called children of God.</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those who are persecuted for righteousness’ sake, for theirs is the kingdom of heaven.</a:t>
            </a: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	Blessed are you when people revile you and persecute you and utter all kinds of evil against you 	falsely on my account. </a:t>
            </a:r>
          </a:p>
          <a:p>
            <a:pPr>
              <a:lnSpc>
                <a:spcPct val="107000"/>
              </a:lnSpc>
              <a:spcAft>
                <a:spcPts val="800"/>
              </a:spcAft>
            </a:pPr>
            <a:r>
              <a:rPr lang="en-GB" sz="3000" b="1" dirty="0">
                <a:effectLst/>
                <a:latin typeface="Calibri" panose="020F0502020204030204" pitchFamily="34" charset="0"/>
                <a:ea typeface="Calibri" panose="020F0502020204030204" pitchFamily="34" charset="0"/>
                <a:cs typeface="Times New Roman" panose="02020603050405020304" pitchFamily="18" charset="0"/>
              </a:rPr>
              <a:t>Rejoice and be glad, for your reward is great in heaven, for in the same way they persecuted the prophets who were before you.</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58"/>
        </a:solidFill>
        <a:effectLst/>
      </p:bgPr>
    </p:bg>
    <p:spTree>
      <p:nvGrpSpPr>
        <p:cNvPr id="1" name=""/>
        <p:cNvGrpSpPr/>
        <p:nvPr/>
      </p:nvGrpSpPr>
      <p:grpSpPr>
        <a:xfrm>
          <a:off x="0" y="0"/>
          <a:ext cx="0" cy="0"/>
          <a:chOff x="0" y="0"/>
          <a:chExt cx="0" cy="0"/>
        </a:xfrm>
      </p:grpSpPr>
      <p:grpSp>
        <p:nvGrpSpPr>
          <p:cNvPr id="3" name="Group 3"/>
          <p:cNvGrpSpPr/>
          <p:nvPr/>
        </p:nvGrpSpPr>
        <p:grpSpPr>
          <a:xfrm>
            <a:off x="1324482" y="-1016916"/>
            <a:ext cx="3012687" cy="2694594"/>
            <a:chOff x="0" y="0"/>
            <a:chExt cx="5732310" cy="5126990"/>
          </a:xfrm>
        </p:grpSpPr>
        <p:sp>
          <p:nvSpPr>
            <p:cNvPr id="4" name="Freeform 4"/>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2F2F2"/>
            </a:solidFill>
          </p:spPr>
        </p:sp>
      </p:grpSp>
      <p:grpSp>
        <p:nvGrpSpPr>
          <p:cNvPr id="5" name="Group 5"/>
          <p:cNvGrpSpPr/>
          <p:nvPr/>
        </p:nvGrpSpPr>
        <p:grpSpPr>
          <a:xfrm>
            <a:off x="468714" y="1678858"/>
            <a:ext cx="1178820" cy="1059747"/>
            <a:chOff x="0" y="0"/>
            <a:chExt cx="5732310" cy="5126990"/>
          </a:xfrm>
        </p:grpSpPr>
        <p:sp>
          <p:nvSpPr>
            <p:cNvPr id="6" name="Freeform 6"/>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F7477"/>
            </a:solidFill>
          </p:spPr>
        </p:sp>
      </p:grpSp>
      <p:grpSp>
        <p:nvGrpSpPr>
          <p:cNvPr id="7" name="Group 7"/>
          <p:cNvGrpSpPr/>
          <p:nvPr/>
        </p:nvGrpSpPr>
        <p:grpSpPr>
          <a:xfrm>
            <a:off x="4101784" y="882050"/>
            <a:ext cx="800822" cy="719579"/>
            <a:chOff x="0" y="0"/>
            <a:chExt cx="5732310" cy="5126990"/>
          </a:xfrm>
        </p:grpSpPr>
        <p:sp>
          <p:nvSpPr>
            <p:cNvPr id="8" name="Freeform 8"/>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4CB8B4"/>
            </a:solidFill>
          </p:spPr>
        </p:sp>
      </p:grpSp>
      <p:grpSp>
        <p:nvGrpSpPr>
          <p:cNvPr id="9" name="Group 9"/>
          <p:cNvGrpSpPr/>
          <p:nvPr/>
        </p:nvGrpSpPr>
        <p:grpSpPr>
          <a:xfrm>
            <a:off x="17259300" y="8871161"/>
            <a:ext cx="967846" cy="774277"/>
            <a:chOff x="0" y="0"/>
            <a:chExt cx="6408833" cy="5126990"/>
          </a:xfrm>
        </p:grpSpPr>
        <p:sp>
          <p:nvSpPr>
            <p:cNvPr id="10" name="Freeform 10"/>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grpSp>
        <p:nvGrpSpPr>
          <p:cNvPr id="11" name="Group 11"/>
          <p:cNvGrpSpPr/>
          <p:nvPr/>
        </p:nvGrpSpPr>
        <p:grpSpPr>
          <a:xfrm>
            <a:off x="5313070" y="278140"/>
            <a:ext cx="7890460" cy="2040474"/>
            <a:chOff x="6221936" y="-3936672"/>
            <a:chExt cx="10520613" cy="2720632"/>
          </a:xfrm>
        </p:grpSpPr>
        <p:sp>
          <p:nvSpPr>
            <p:cNvPr id="12" name="TextBox 12"/>
            <p:cNvSpPr txBox="1"/>
            <p:nvPr/>
          </p:nvSpPr>
          <p:spPr>
            <a:xfrm>
              <a:off x="6221936" y="-3936672"/>
              <a:ext cx="10520613" cy="1608686"/>
            </a:xfrm>
            <a:prstGeom prst="rect">
              <a:avLst/>
            </a:prstGeom>
          </p:spPr>
          <p:txBody>
            <a:bodyPr lIns="0" tIns="0" rIns="0" bIns="0" rtlCol="0" anchor="t">
              <a:spAutoFit/>
            </a:bodyPr>
            <a:lstStyle/>
            <a:p>
              <a:pPr algn="ctr">
                <a:lnSpc>
                  <a:spcPts val="10007"/>
                </a:lnSpc>
              </a:pPr>
              <a:r>
                <a:rPr lang="en-US" sz="6671" spc="133" dirty="0">
                  <a:solidFill>
                    <a:srgbClr val="FF7477"/>
                  </a:solidFill>
                  <a:latin typeface="Montserrat Classic Bold"/>
                </a:rPr>
                <a:t>T</a:t>
              </a:r>
              <a:r>
                <a:rPr lang="en-US" sz="6671" spc="133" dirty="0">
                  <a:solidFill>
                    <a:srgbClr val="FF7477"/>
                  </a:solidFill>
                  <a:latin typeface="Montserrat Light Bold"/>
                </a:rPr>
                <a:t>he Good News</a:t>
              </a:r>
            </a:p>
          </p:txBody>
        </p:sp>
        <p:sp>
          <p:nvSpPr>
            <p:cNvPr id="13" name="TextBox 13"/>
            <p:cNvSpPr txBox="1"/>
            <p:nvPr/>
          </p:nvSpPr>
          <p:spPr>
            <a:xfrm>
              <a:off x="6470980" y="-2746204"/>
              <a:ext cx="9606141" cy="1530164"/>
            </a:xfrm>
            <a:prstGeom prst="rect">
              <a:avLst/>
            </a:prstGeom>
          </p:spPr>
          <p:txBody>
            <a:bodyPr lIns="0" tIns="0" rIns="0" bIns="0" rtlCol="0" anchor="t">
              <a:spAutoFit/>
            </a:bodyPr>
            <a:lstStyle/>
            <a:p>
              <a:pPr algn="ctr">
                <a:lnSpc>
                  <a:spcPts val="9517"/>
                </a:lnSpc>
              </a:pPr>
              <a:r>
                <a:rPr lang="en-US" sz="6344" spc="126" dirty="0">
                  <a:solidFill>
                    <a:srgbClr val="FFFFFF"/>
                  </a:solidFill>
                  <a:latin typeface="Montserrat Classic Bold"/>
                </a:rPr>
                <a:t>M</a:t>
              </a:r>
              <a:r>
                <a:rPr lang="en-US" sz="6344" spc="126" dirty="0">
                  <a:solidFill>
                    <a:srgbClr val="FFFFFF"/>
                  </a:solidFill>
                  <a:latin typeface="Montserrat Light Bold"/>
                </a:rPr>
                <a:t>atthew 5:1-11</a:t>
              </a:r>
            </a:p>
          </p:txBody>
        </p:sp>
      </p:grpSp>
      <p:pic>
        <p:nvPicPr>
          <p:cNvPr id="16" name="Online Media 15" title="God's Story: Sermon on the Mount">
            <a:hlinkClick r:id="" action="ppaction://media"/>
            <a:extLst>
              <a:ext uri="{FF2B5EF4-FFF2-40B4-BE49-F238E27FC236}">
                <a16:creationId xmlns:a16="http://schemas.microsoft.com/office/drawing/2014/main" id="{2B4D42A0-3C10-423C-B106-A1771575C810}"/>
              </a:ext>
            </a:extLst>
          </p:cNvPr>
          <p:cNvPicPr>
            <a:picLocks noRot="1" noChangeAspect="1"/>
          </p:cNvPicPr>
          <p:nvPr>
            <a:videoFile r:link="rId1"/>
          </p:nvPr>
        </p:nvPicPr>
        <p:blipFill>
          <a:blip r:embed="rId3"/>
          <a:stretch>
            <a:fillRect/>
          </a:stretch>
        </p:blipFill>
        <p:spPr>
          <a:xfrm>
            <a:off x="3124200" y="2959550"/>
            <a:ext cx="12268200" cy="6900864"/>
          </a:xfrm>
          <a:prstGeom prst="rect">
            <a:avLst/>
          </a:prstGeom>
        </p:spPr>
      </p:pic>
    </p:spTree>
    <p:extLst>
      <p:ext uri="{BB962C8B-B14F-4D97-AF65-F5344CB8AC3E}">
        <p14:creationId xmlns:p14="http://schemas.microsoft.com/office/powerpoint/2010/main" val="335376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79" y="0"/>
            <a:ext cx="2901260" cy="10287000"/>
            <a:chOff x="0" y="0"/>
            <a:chExt cx="3868347" cy="13716000"/>
          </a:xfrm>
        </p:grpSpPr>
        <p:pic>
          <p:nvPicPr>
            <p:cNvPr id="3" name="Picture 3"/>
            <p:cNvPicPr>
              <a:picLocks noChangeAspect="1"/>
            </p:cNvPicPr>
            <p:nvPr/>
          </p:nvPicPr>
          <p:blipFill>
            <a:blip r:embed="rId2">
              <a:alphaModFix amt="50000"/>
            </a:blip>
            <a:srcRect l="19697" r="59150"/>
            <a:stretch>
              <a:fillRect/>
            </a:stretch>
          </p:blipFill>
          <p:spPr>
            <a:xfrm>
              <a:off x="0" y="0"/>
              <a:ext cx="3868347" cy="13716000"/>
            </a:xfrm>
            <a:prstGeom prst="rect">
              <a:avLst/>
            </a:prstGeom>
          </p:spPr>
        </p:pic>
      </p:grpSp>
      <p:grpSp>
        <p:nvGrpSpPr>
          <p:cNvPr id="4" name="Group 4"/>
          <p:cNvGrpSpPr/>
          <p:nvPr/>
        </p:nvGrpSpPr>
        <p:grpSpPr>
          <a:xfrm>
            <a:off x="1701628" y="193856"/>
            <a:ext cx="1906320" cy="1534749"/>
            <a:chOff x="0" y="0"/>
            <a:chExt cx="6368356" cy="5126990"/>
          </a:xfrm>
        </p:grpSpPr>
        <p:sp>
          <p:nvSpPr>
            <p:cNvPr id="5" name="Freeform 5"/>
            <p:cNvSpPr/>
            <p:nvPr/>
          </p:nvSpPr>
          <p:spPr>
            <a:xfrm>
              <a:off x="0" y="0"/>
              <a:ext cx="6368356" cy="5126990"/>
            </a:xfrm>
            <a:custGeom>
              <a:avLst/>
              <a:gdLst/>
              <a:ahLst/>
              <a:cxnLst/>
              <a:rect l="l" t="t" r="r" b="b"/>
              <a:pathLst>
                <a:path w="6368356" h="5126990">
                  <a:moveTo>
                    <a:pt x="3546416" y="0"/>
                  </a:moveTo>
                  <a:lnTo>
                    <a:pt x="0" y="0"/>
                  </a:lnTo>
                  <a:lnTo>
                    <a:pt x="2821940" y="2564130"/>
                  </a:lnTo>
                  <a:lnTo>
                    <a:pt x="0" y="5126990"/>
                  </a:lnTo>
                  <a:lnTo>
                    <a:pt x="3546416" y="5126990"/>
                  </a:lnTo>
                  <a:lnTo>
                    <a:pt x="6368356" y="2564130"/>
                  </a:lnTo>
                  <a:close/>
                </a:path>
              </a:pathLst>
            </a:custGeom>
            <a:solidFill>
              <a:srgbClr val="FFCC58"/>
            </a:solidFill>
          </p:spPr>
        </p:sp>
      </p:grpSp>
      <p:grpSp>
        <p:nvGrpSpPr>
          <p:cNvPr id="6" name="Group 6"/>
          <p:cNvGrpSpPr/>
          <p:nvPr/>
        </p:nvGrpSpPr>
        <p:grpSpPr>
          <a:xfrm>
            <a:off x="1299967" y="2884976"/>
            <a:ext cx="1011031" cy="808825"/>
            <a:chOff x="0" y="0"/>
            <a:chExt cx="6408833" cy="5126990"/>
          </a:xfrm>
        </p:grpSpPr>
        <p:sp>
          <p:nvSpPr>
            <p:cNvPr id="7" name="Freeform 7"/>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pic>
        <p:nvPicPr>
          <p:cNvPr id="8" name="Picture 8"/>
          <p:cNvPicPr>
            <a:picLocks noChangeAspect="1"/>
          </p:cNvPicPr>
          <p:nvPr/>
        </p:nvPicPr>
        <p:blipFill>
          <a:blip r:embed="rId3"/>
          <a:srcRect/>
          <a:stretch>
            <a:fillRect/>
          </a:stretch>
        </p:blipFill>
        <p:spPr>
          <a:xfrm>
            <a:off x="3607948" y="4912702"/>
            <a:ext cx="9111444" cy="4434344"/>
          </a:xfrm>
          <a:prstGeom prst="rect">
            <a:avLst/>
          </a:prstGeom>
        </p:spPr>
      </p:pic>
      <p:sp>
        <p:nvSpPr>
          <p:cNvPr id="9" name="TextBox 9"/>
          <p:cNvSpPr txBox="1"/>
          <p:nvPr/>
        </p:nvSpPr>
        <p:spPr>
          <a:xfrm>
            <a:off x="3144017" y="2919033"/>
            <a:ext cx="15149734" cy="7617150"/>
          </a:xfrm>
          <a:prstGeom prst="rect">
            <a:avLst/>
          </a:prstGeom>
        </p:spPr>
        <p:txBody>
          <a:bodyPr wrap="square" lIns="0" tIns="0" rIns="0" bIns="0" rtlCol="0" anchor="t">
            <a:spAutoFit/>
          </a:bodyPr>
          <a:lstStyle/>
          <a:p>
            <a:pPr>
              <a:lnSpc>
                <a:spcPct val="200000"/>
              </a:lnSpc>
            </a:pPr>
            <a:r>
              <a:rPr lang="en-US" sz="4800" b="1" spc="100" dirty="0">
                <a:solidFill>
                  <a:srgbClr val="4CB8B4"/>
                </a:solidFill>
                <a:latin typeface="Montserrat Semi-Bold" panose="020B0604020202020204" charset="0"/>
              </a:rPr>
              <a:t>1 	What makes you happy?  </a:t>
            </a:r>
          </a:p>
          <a:p>
            <a:pPr>
              <a:lnSpc>
                <a:spcPct val="200000"/>
              </a:lnSpc>
            </a:pPr>
            <a:r>
              <a:rPr lang="en-US" sz="4800" b="1" spc="100" dirty="0">
                <a:solidFill>
                  <a:srgbClr val="4CB8B4"/>
                </a:solidFill>
                <a:latin typeface="Montserrat Semi-Bold" panose="020B0604020202020204" charset="0"/>
              </a:rPr>
              <a:t>2 	What does it mean to be happy?</a:t>
            </a:r>
          </a:p>
          <a:p>
            <a:pPr>
              <a:lnSpc>
                <a:spcPct val="200000"/>
              </a:lnSpc>
            </a:pPr>
            <a:r>
              <a:rPr lang="en-US" sz="4800" b="1" spc="100" dirty="0">
                <a:solidFill>
                  <a:srgbClr val="4CB8B4"/>
                </a:solidFill>
                <a:latin typeface="Montserrat Semi-Bold" panose="020B0604020202020204" charset="0"/>
              </a:rPr>
              <a:t>3 	Which Beatitude stands out to you? Why?  </a:t>
            </a:r>
          </a:p>
          <a:p>
            <a:pPr>
              <a:lnSpc>
                <a:spcPct val="200000"/>
              </a:lnSpc>
            </a:pPr>
            <a:endParaRPr lang="en-US" sz="4400" b="1" spc="100" dirty="0">
              <a:solidFill>
                <a:srgbClr val="4CB8B4"/>
              </a:solidFill>
              <a:latin typeface="Montserrat Semi-Bold" panose="020B0604020202020204" charset="0"/>
            </a:endParaRPr>
          </a:p>
          <a:p>
            <a:pPr>
              <a:lnSpc>
                <a:spcPts val="7558"/>
              </a:lnSpc>
            </a:pPr>
            <a:endParaRPr lang="en-US" sz="5039" spc="100" dirty="0">
              <a:solidFill>
                <a:srgbClr val="4CB8B4"/>
              </a:solidFill>
              <a:latin typeface="Montserrat Light"/>
            </a:endParaRPr>
          </a:p>
          <a:p>
            <a:pPr>
              <a:lnSpc>
                <a:spcPts val="7558"/>
              </a:lnSpc>
            </a:pPr>
            <a:endParaRPr lang="en-US" sz="5039" spc="100" dirty="0">
              <a:solidFill>
                <a:srgbClr val="4CB8B4"/>
              </a:solidFill>
              <a:latin typeface="Montserrat Light"/>
            </a:endParaRPr>
          </a:p>
        </p:txBody>
      </p:sp>
      <p:grpSp>
        <p:nvGrpSpPr>
          <p:cNvPr id="10" name="Group 10"/>
          <p:cNvGrpSpPr/>
          <p:nvPr/>
        </p:nvGrpSpPr>
        <p:grpSpPr>
          <a:xfrm>
            <a:off x="2318566" y="2264849"/>
            <a:ext cx="637663" cy="507232"/>
            <a:chOff x="0" y="0"/>
            <a:chExt cx="6346308" cy="5126990"/>
          </a:xfrm>
        </p:grpSpPr>
        <p:sp>
          <p:nvSpPr>
            <p:cNvPr id="11" name="Freeform 11"/>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12" name="Group 12"/>
          <p:cNvGrpSpPr/>
          <p:nvPr/>
        </p:nvGrpSpPr>
        <p:grpSpPr>
          <a:xfrm>
            <a:off x="-467036" y="5718784"/>
            <a:ext cx="2134056" cy="1719985"/>
            <a:chOff x="0" y="0"/>
            <a:chExt cx="6361360" cy="5126990"/>
          </a:xfrm>
        </p:grpSpPr>
        <p:sp>
          <p:nvSpPr>
            <p:cNvPr id="13" name="Freeform 13"/>
            <p:cNvSpPr/>
            <p:nvPr/>
          </p:nvSpPr>
          <p:spPr>
            <a:xfrm>
              <a:off x="0" y="0"/>
              <a:ext cx="6361360" cy="5126990"/>
            </a:xfrm>
            <a:custGeom>
              <a:avLst/>
              <a:gdLst/>
              <a:ahLst/>
              <a:cxnLst/>
              <a:rect l="l" t="t" r="r" b="b"/>
              <a:pathLst>
                <a:path w="6361360" h="5126990">
                  <a:moveTo>
                    <a:pt x="3539420" y="0"/>
                  </a:moveTo>
                  <a:lnTo>
                    <a:pt x="0" y="0"/>
                  </a:lnTo>
                  <a:lnTo>
                    <a:pt x="2821940" y="2564130"/>
                  </a:lnTo>
                  <a:lnTo>
                    <a:pt x="0" y="5126990"/>
                  </a:lnTo>
                  <a:lnTo>
                    <a:pt x="3539420" y="5126990"/>
                  </a:lnTo>
                  <a:lnTo>
                    <a:pt x="6361360" y="2564130"/>
                  </a:lnTo>
                  <a:close/>
                </a:path>
              </a:pathLst>
            </a:custGeom>
            <a:solidFill>
              <a:srgbClr val="4CB8B4"/>
            </a:solidFill>
          </p:spPr>
        </p:sp>
      </p:grpSp>
      <p:grpSp>
        <p:nvGrpSpPr>
          <p:cNvPr id="14" name="Group 14"/>
          <p:cNvGrpSpPr/>
          <p:nvPr/>
        </p:nvGrpSpPr>
        <p:grpSpPr>
          <a:xfrm>
            <a:off x="823019" y="8839814"/>
            <a:ext cx="1011031" cy="808825"/>
            <a:chOff x="0" y="0"/>
            <a:chExt cx="6408833" cy="5126990"/>
          </a:xfrm>
        </p:grpSpPr>
        <p:sp>
          <p:nvSpPr>
            <p:cNvPr id="15" name="Freeform 15"/>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grpSp>
        <p:nvGrpSpPr>
          <p:cNvPr id="16" name="Group 16"/>
          <p:cNvGrpSpPr/>
          <p:nvPr/>
        </p:nvGrpSpPr>
        <p:grpSpPr>
          <a:xfrm>
            <a:off x="14181238" y="327517"/>
            <a:ext cx="637663" cy="507232"/>
            <a:chOff x="0" y="0"/>
            <a:chExt cx="6346308" cy="5126990"/>
          </a:xfrm>
        </p:grpSpPr>
        <p:sp>
          <p:nvSpPr>
            <p:cNvPr id="17" name="Freeform 17"/>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18" name="Group 18"/>
          <p:cNvGrpSpPr/>
          <p:nvPr/>
        </p:nvGrpSpPr>
        <p:grpSpPr>
          <a:xfrm>
            <a:off x="1515218" y="7291900"/>
            <a:ext cx="637663" cy="507232"/>
            <a:chOff x="0" y="0"/>
            <a:chExt cx="6346308" cy="5126990"/>
          </a:xfrm>
        </p:grpSpPr>
        <p:sp>
          <p:nvSpPr>
            <p:cNvPr id="19" name="Freeform 19"/>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20" name="Group 20"/>
          <p:cNvGrpSpPr/>
          <p:nvPr/>
        </p:nvGrpSpPr>
        <p:grpSpPr>
          <a:xfrm>
            <a:off x="2336977" y="8074463"/>
            <a:ext cx="637663" cy="507232"/>
            <a:chOff x="0" y="0"/>
            <a:chExt cx="6346308" cy="5126990"/>
          </a:xfrm>
        </p:grpSpPr>
        <p:sp>
          <p:nvSpPr>
            <p:cNvPr id="21" name="Freeform 21"/>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sp>
        <p:nvSpPr>
          <p:cNvPr id="22" name="TextBox 21">
            <a:extLst>
              <a:ext uri="{FF2B5EF4-FFF2-40B4-BE49-F238E27FC236}">
                <a16:creationId xmlns:a16="http://schemas.microsoft.com/office/drawing/2014/main" id="{651A4C6C-C6E3-48BC-A553-7A1E570D23B5}"/>
              </a:ext>
            </a:extLst>
          </p:cNvPr>
          <p:cNvSpPr txBox="1"/>
          <p:nvPr/>
        </p:nvSpPr>
        <p:spPr>
          <a:xfrm>
            <a:off x="6324600" y="834749"/>
            <a:ext cx="7856638" cy="923330"/>
          </a:xfrm>
          <a:prstGeom prst="rect">
            <a:avLst/>
          </a:prstGeom>
          <a:noFill/>
        </p:spPr>
        <p:txBody>
          <a:bodyPr wrap="none" rtlCol="0">
            <a:spAutoFit/>
          </a:bodyPr>
          <a:lstStyle/>
          <a:p>
            <a:r>
              <a:rPr lang="en-GB" sz="5400" dirty="0">
                <a:solidFill>
                  <a:srgbClr val="009999"/>
                </a:solidFill>
                <a:latin typeface="Montserrat Light Bold" panose="020B0604020202020204" charset="0"/>
              </a:rPr>
              <a:t>Discussion questions</a:t>
            </a:r>
          </a:p>
        </p:txBody>
      </p:sp>
      <p:grpSp>
        <p:nvGrpSpPr>
          <p:cNvPr id="23" name="Group 14">
            <a:extLst>
              <a:ext uri="{FF2B5EF4-FFF2-40B4-BE49-F238E27FC236}">
                <a16:creationId xmlns:a16="http://schemas.microsoft.com/office/drawing/2014/main" id="{079C1166-DA1A-4863-8C5A-372752B12AFC}"/>
              </a:ext>
            </a:extLst>
          </p:cNvPr>
          <p:cNvGrpSpPr/>
          <p:nvPr/>
        </p:nvGrpSpPr>
        <p:grpSpPr>
          <a:xfrm>
            <a:off x="14500069" y="961877"/>
            <a:ext cx="1011031" cy="808825"/>
            <a:chOff x="0" y="0"/>
            <a:chExt cx="6408833" cy="5126990"/>
          </a:xfrm>
        </p:grpSpPr>
        <p:sp>
          <p:nvSpPr>
            <p:cNvPr id="24" name="Freeform 15">
              <a:extLst>
                <a:ext uri="{FF2B5EF4-FFF2-40B4-BE49-F238E27FC236}">
                  <a16:creationId xmlns:a16="http://schemas.microsoft.com/office/drawing/2014/main" id="{9721AAB0-58A8-4967-8F72-40B07B104A3F}"/>
                </a:ext>
              </a:extLst>
            </p:cNvPr>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grpSp>
        <p:nvGrpSpPr>
          <p:cNvPr id="25" name="Group 14">
            <a:extLst>
              <a:ext uri="{FF2B5EF4-FFF2-40B4-BE49-F238E27FC236}">
                <a16:creationId xmlns:a16="http://schemas.microsoft.com/office/drawing/2014/main" id="{22FF1BE6-282F-4D0F-BFF5-06F8966F7706}"/>
              </a:ext>
            </a:extLst>
          </p:cNvPr>
          <p:cNvGrpSpPr/>
          <p:nvPr/>
        </p:nvGrpSpPr>
        <p:grpSpPr>
          <a:xfrm>
            <a:off x="1695239" y="5215246"/>
            <a:ext cx="1011031" cy="808825"/>
            <a:chOff x="0" y="0"/>
            <a:chExt cx="6408833" cy="5126990"/>
          </a:xfrm>
        </p:grpSpPr>
        <p:sp>
          <p:nvSpPr>
            <p:cNvPr id="26" name="Freeform 15">
              <a:extLst>
                <a:ext uri="{FF2B5EF4-FFF2-40B4-BE49-F238E27FC236}">
                  <a16:creationId xmlns:a16="http://schemas.microsoft.com/office/drawing/2014/main" id="{37240DAB-B926-40E8-8737-E971D6AFDEC3}"/>
                </a:ext>
              </a:extLst>
            </p:cNvPr>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58"/>
        </a:solidFill>
        <a:effectLst/>
      </p:bgPr>
    </p:bg>
    <p:spTree>
      <p:nvGrpSpPr>
        <p:cNvPr id="1" name=""/>
        <p:cNvGrpSpPr/>
        <p:nvPr/>
      </p:nvGrpSpPr>
      <p:grpSpPr>
        <a:xfrm>
          <a:off x="0" y="0"/>
          <a:ext cx="0" cy="0"/>
          <a:chOff x="0" y="0"/>
          <a:chExt cx="0" cy="0"/>
        </a:xfrm>
      </p:grpSpPr>
      <p:grpSp>
        <p:nvGrpSpPr>
          <p:cNvPr id="3" name="Group 3"/>
          <p:cNvGrpSpPr/>
          <p:nvPr/>
        </p:nvGrpSpPr>
        <p:grpSpPr>
          <a:xfrm>
            <a:off x="345402" y="-561355"/>
            <a:ext cx="3012687" cy="2694594"/>
            <a:chOff x="0" y="0"/>
            <a:chExt cx="5732310" cy="5126990"/>
          </a:xfrm>
        </p:grpSpPr>
        <p:sp>
          <p:nvSpPr>
            <p:cNvPr id="4" name="Freeform 4"/>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2F2F2"/>
            </a:solidFill>
          </p:spPr>
        </p:sp>
      </p:grpSp>
      <p:grpSp>
        <p:nvGrpSpPr>
          <p:cNvPr id="5" name="Group 5"/>
          <p:cNvGrpSpPr/>
          <p:nvPr/>
        </p:nvGrpSpPr>
        <p:grpSpPr>
          <a:xfrm>
            <a:off x="345402" y="1284287"/>
            <a:ext cx="1178820" cy="1059747"/>
            <a:chOff x="0" y="0"/>
            <a:chExt cx="5732310" cy="5126990"/>
          </a:xfrm>
        </p:grpSpPr>
        <p:sp>
          <p:nvSpPr>
            <p:cNvPr id="6" name="Freeform 6"/>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F7477"/>
            </a:solidFill>
          </p:spPr>
        </p:sp>
      </p:grpSp>
      <p:grpSp>
        <p:nvGrpSpPr>
          <p:cNvPr id="7" name="Group 7"/>
          <p:cNvGrpSpPr/>
          <p:nvPr/>
        </p:nvGrpSpPr>
        <p:grpSpPr>
          <a:xfrm>
            <a:off x="2482043" y="1205555"/>
            <a:ext cx="800822" cy="719579"/>
            <a:chOff x="0" y="0"/>
            <a:chExt cx="5732310" cy="5126990"/>
          </a:xfrm>
        </p:grpSpPr>
        <p:sp>
          <p:nvSpPr>
            <p:cNvPr id="8" name="Freeform 8"/>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4CB8B4"/>
            </a:solidFill>
          </p:spPr>
        </p:sp>
      </p:grpSp>
      <p:grpSp>
        <p:nvGrpSpPr>
          <p:cNvPr id="9" name="Group 9"/>
          <p:cNvGrpSpPr/>
          <p:nvPr/>
        </p:nvGrpSpPr>
        <p:grpSpPr>
          <a:xfrm>
            <a:off x="17259301" y="8871163"/>
            <a:ext cx="967847" cy="774278"/>
            <a:chOff x="0" y="0"/>
            <a:chExt cx="6408833" cy="5126990"/>
          </a:xfrm>
        </p:grpSpPr>
        <p:sp>
          <p:nvSpPr>
            <p:cNvPr id="10" name="Freeform 10"/>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grpSp>
        <p:nvGrpSpPr>
          <p:cNvPr id="11" name="Group 11"/>
          <p:cNvGrpSpPr/>
          <p:nvPr/>
        </p:nvGrpSpPr>
        <p:grpSpPr>
          <a:xfrm>
            <a:off x="-29678" y="238438"/>
            <a:ext cx="18227148" cy="10077009"/>
            <a:chOff x="-7834564" y="-8415435"/>
            <a:chExt cx="33373175" cy="32573242"/>
          </a:xfrm>
        </p:grpSpPr>
        <p:sp>
          <p:nvSpPr>
            <p:cNvPr id="12" name="TextBox 12"/>
            <p:cNvSpPr txBox="1"/>
            <p:nvPr/>
          </p:nvSpPr>
          <p:spPr>
            <a:xfrm>
              <a:off x="-3379516" y="-8415435"/>
              <a:ext cx="28697630" cy="510967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72" spc="134" dirty="0">
                  <a:solidFill>
                    <a:srgbClr val="FF7477"/>
                  </a:solidFill>
                  <a:latin typeface="Montserrat Classic Bold"/>
                </a:rPr>
                <a:t>T</a:t>
              </a:r>
              <a:r>
                <a:rPr lang="en-US" sz="6672" spc="134" dirty="0">
                  <a:solidFill>
                    <a:srgbClr val="FF7477"/>
                  </a:solidFill>
                  <a:latin typeface="Montserrat Light Bold"/>
                </a:rPr>
                <a:t>he Church Story</a:t>
              </a:r>
            </a:p>
            <a:p>
              <a:pPr algn="ctr"/>
              <a:r>
                <a:rPr lang="en-US" sz="3600" spc="134" dirty="0">
                  <a:solidFill>
                    <a:srgbClr val="FF7477"/>
                  </a:solidFill>
                  <a:latin typeface="Montserrat Light Bold"/>
                </a:rPr>
                <a:t>Catechism of the Catholic Church (CCC) paragraph 1723</a:t>
              </a:r>
            </a:p>
          </p:txBody>
        </p:sp>
        <p:sp>
          <p:nvSpPr>
            <p:cNvPr id="13" name="TextBox 13"/>
            <p:cNvSpPr txBox="1"/>
            <p:nvPr/>
          </p:nvSpPr>
          <p:spPr>
            <a:xfrm>
              <a:off x="-7834564" y="-1609240"/>
              <a:ext cx="33373175" cy="2576704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700" b="1" spc="126" dirty="0">
                  <a:solidFill>
                    <a:srgbClr val="FFFFFF"/>
                  </a:solidFill>
                </a:rPr>
                <a:t>The Beatitudes invite us to purify our hearts of bad instincts and to seek the love of God above all else. </a:t>
              </a:r>
            </a:p>
            <a:p>
              <a:pPr algn="ctr"/>
              <a:endParaRPr lang="en-US" sz="3700" b="1" spc="126" dirty="0">
                <a:solidFill>
                  <a:srgbClr val="FFFFFF"/>
                </a:solidFill>
              </a:endParaRPr>
            </a:p>
            <a:p>
              <a:pPr algn="ctr"/>
              <a:r>
                <a:rPr lang="en-US" sz="3700" b="1" spc="126" dirty="0">
                  <a:solidFill>
                    <a:srgbClr val="FFFFFF"/>
                  </a:solidFill>
                </a:rPr>
                <a:t>It teaches us that true happiness is not found in riches or well-being, </a:t>
              </a:r>
            </a:p>
            <a:p>
              <a:pPr algn="ctr"/>
              <a:endParaRPr lang="en-US" sz="3700" b="1" spc="126" dirty="0">
                <a:solidFill>
                  <a:srgbClr val="FFFFFF"/>
                </a:solidFill>
              </a:endParaRPr>
            </a:p>
            <a:p>
              <a:pPr algn="ctr"/>
              <a:r>
                <a:rPr lang="en-US" sz="3700" b="1" spc="126" dirty="0">
                  <a:solidFill>
                    <a:srgbClr val="FFFFFF"/>
                  </a:solidFill>
                </a:rPr>
                <a:t>in human fame or power, </a:t>
              </a:r>
            </a:p>
            <a:p>
              <a:pPr algn="ctr"/>
              <a:endParaRPr lang="en-US" sz="3700" b="1" spc="126" dirty="0">
                <a:solidFill>
                  <a:srgbClr val="FFFFFF"/>
                </a:solidFill>
              </a:endParaRPr>
            </a:p>
            <a:p>
              <a:pPr algn="ctr"/>
              <a:r>
                <a:rPr lang="en-US" sz="3700" b="1" spc="126" dirty="0">
                  <a:solidFill>
                    <a:srgbClr val="FFFFFF"/>
                  </a:solidFill>
                </a:rPr>
                <a:t>or in any human achievement such as science, technology and art, </a:t>
              </a:r>
            </a:p>
            <a:p>
              <a:pPr algn="ctr"/>
              <a:endParaRPr lang="en-US" sz="3700" b="1" spc="126" dirty="0">
                <a:solidFill>
                  <a:srgbClr val="FFFFFF"/>
                </a:solidFill>
              </a:endParaRPr>
            </a:p>
            <a:p>
              <a:pPr algn="ctr"/>
              <a:r>
                <a:rPr lang="en-US" sz="3700" b="1" spc="126" dirty="0">
                  <a:solidFill>
                    <a:srgbClr val="FFFFFF"/>
                  </a:solidFill>
                </a:rPr>
                <a:t>or indeed in any person or thing, </a:t>
              </a:r>
            </a:p>
            <a:p>
              <a:pPr algn="ctr"/>
              <a:endParaRPr lang="en-US" sz="3700" b="1" spc="126" dirty="0">
                <a:solidFill>
                  <a:srgbClr val="FFFFFF"/>
                </a:solidFill>
              </a:endParaRPr>
            </a:p>
            <a:p>
              <a:pPr algn="ctr"/>
              <a:r>
                <a:rPr lang="en-US" sz="3700" b="1" spc="126" dirty="0">
                  <a:solidFill>
                    <a:srgbClr val="FFFFFF"/>
                  </a:solidFill>
                </a:rPr>
                <a:t>but in God alone, </a:t>
              </a:r>
            </a:p>
            <a:p>
              <a:pPr algn="ctr"/>
              <a:endParaRPr lang="en-US" sz="3700" b="1" spc="126" dirty="0">
                <a:solidFill>
                  <a:srgbClr val="FFFFFF"/>
                </a:solidFill>
              </a:endParaRPr>
            </a:p>
            <a:p>
              <a:pPr algn="ctr"/>
              <a:r>
                <a:rPr lang="en-US" sz="3700" b="1" spc="126" dirty="0">
                  <a:solidFill>
                    <a:srgbClr val="FFFFFF"/>
                  </a:solidFill>
                </a:rPr>
                <a:t>the source of every good and of all love.</a:t>
              </a:r>
            </a:p>
          </p:txBody>
        </p:sp>
      </p:grpSp>
    </p:spTree>
    <p:extLst>
      <p:ext uri="{BB962C8B-B14F-4D97-AF65-F5344CB8AC3E}">
        <p14:creationId xmlns:p14="http://schemas.microsoft.com/office/powerpoint/2010/main" val="347113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79" y="0"/>
            <a:ext cx="2901260" cy="10287000"/>
            <a:chOff x="0" y="0"/>
            <a:chExt cx="3868347" cy="13716000"/>
          </a:xfrm>
        </p:grpSpPr>
        <p:pic>
          <p:nvPicPr>
            <p:cNvPr id="3" name="Picture 3"/>
            <p:cNvPicPr>
              <a:picLocks noChangeAspect="1"/>
            </p:cNvPicPr>
            <p:nvPr/>
          </p:nvPicPr>
          <p:blipFill>
            <a:blip r:embed="rId2">
              <a:alphaModFix amt="50000"/>
            </a:blip>
            <a:srcRect l="19697" r="59150"/>
            <a:stretch>
              <a:fillRect/>
            </a:stretch>
          </p:blipFill>
          <p:spPr>
            <a:xfrm>
              <a:off x="0" y="0"/>
              <a:ext cx="3868347" cy="13716000"/>
            </a:xfrm>
            <a:prstGeom prst="rect">
              <a:avLst/>
            </a:prstGeom>
          </p:spPr>
        </p:pic>
      </p:grpSp>
      <p:grpSp>
        <p:nvGrpSpPr>
          <p:cNvPr id="4" name="Group 4"/>
          <p:cNvGrpSpPr/>
          <p:nvPr/>
        </p:nvGrpSpPr>
        <p:grpSpPr>
          <a:xfrm>
            <a:off x="1701629" y="193857"/>
            <a:ext cx="1906320" cy="1534749"/>
            <a:chOff x="0" y="0"/>
            <a:chExt cx="6368356" cy="5126990"/>
          </a:xfrm>
        </p:grpSpPr>
        <p:sp>
          <p:nvSpPr>
            <p:cNvPr id="5" name="Freeform 5"/>
            <p:cNvSpPr/>
            <p:nvPr/>
          </p:nvSpPr>
          <p:spPr>
            <a:xfrm>
              <a:off x="0" y="0"/>
              <a:ext cx="6368356" cy="5126990"/>
            </a:xfrm>
            <a:custGeom>
              <a:avLst/>
              <a:gdLst/>
              <a:ahLst/>
              <a:cxnLst/>
              <a:rect l="l" t="t" r="r" b="b"/>
              <a:pathLst>
                <a:path w="6368356" h="5126990">
                  <a:moveTo>
                    <a:pt x="3546416" y="0"/>
                  </a:moveTo>
                  <a:lnTo>
                    <a:pt x="0" y="0"/>
                  </a:lnTo>
                  <a:lnTo>
                    <a:pt x="2821940" y="2564130"/>
                  </a:lnTo>
                  <a:lnTo>
                    <a:pt x="0" y="5126990"/>
                  </a:lnTo>
                  <a:lnTo>
                    <a:pt x="3546416" y="5126990"/>
                  </a:lnTo>
                  <a:lnTo>
                    <a:pt x="6368356" y="2564130"/>
                  </a:lnTo>
                  <a:close/>
                </a:path>
              </a:pathLst>
            </a:custGeom>
            <a:solidFill>
              <a:srgbClr val="FFCC58"/>
            </a:solidFill>
          </p:spPr>
        </p:sp>
      </p:grpSp>
      <p:grpSp>
        <p:nvGrpSpPr>
          <p:cNvPr id="6" name="Group 6"/>
          <p:cNvGrpSpPr/>
          <p:nvPr/>
        </p:nvGrpSpPr>
        <p:grpSpPr>
          <a:xfrm>
            <a:off x="1299968" y="2884978"/>
            <a:ext cx="1011032" cy="808826"/>
            <a:chOff x="0" y="0"/>
            <a:chExt cx="6408833" cy="5126990"/>
          </a:xfrm>
        </p:grpSpPr>
        <p:sp>
          <p:nvSpPr>
            <p:cNvPr id="7" name="Freeform 7"/>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pic>
        <p:nvPicPr>
          <p:cNvPr id="8" name="Picture 8"/>
          <p:cNvPicPr>
            <a:picLocks noChangeAspect="1"/>
          </p:cNvPicPr>
          <p:nvPr/>
        </p:nvPicPr>
        <p:blipFill>
          <a:blip r:embed="rId3"/>
          <a:srcRect/>
          <a:stretch>
            <a:fillRect/>
          </a:stretch>
        </p:blipFill>
        <p:spPr>
          <a:xfrm>
            <a:off x="3607949" y="4912703"/>
            <a:ext cx="9111444" cy="4434344"/>
          </a:xfrm>
          <a:prstGeom prst="rect">
            <a:avLst/>
          </a:prstGeom>
        </p:spPr>
      </p:pic>
      <p:sp>
        <p:nvSpPr>
          <p:cNvPr id="9" name="TextBox 9"/>
          <p:cNvSpPr txBox="1"/>
          <p:nvPr/>
        </p:nvSpPr>
        <p:spPr>
          <a:xfrm>
            <a:off x="2992182" y="1374467"/>
            <a:ext cx="15282877" cy="8433078"/>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en-US" sz="4400" b="1" spc="100" dirty="0">
                <a:solidFill>
                  <a:srgbClr val="4CB8B4"/>
                </a:solidFill>
              </a:rPr>
              <a:t>So Church teaching says this will not bring </a:t>
            </a:r>
            <a:r>
              <a:rPr lang="en-US" sz="4400" b="1" i="1" spc="100" dirty="0">
                <a:solidFill>
                  <a:srgbClr val="4CB8B4"/>
                </a:solidFill>
              </a:rPr>
              <a:t>true</a:t>
            </a:r>
            <a:r>
              <a:rPr lang="en-US" sz="4400" b="1" spc="100" dirty="0">
                <a:solidFill>
                  <a:srgbClr val="4CB8B4"/>
                </a:solidFill>
              </a:rPr>
              <a:t> happiness: </a:t>
            </a:r>
          </a:p>
          <a:p>
            <a:pPr>
              <a:lnSpc>
                <a:spcPct val="150000"/>
              </a:lnSpc>
            </a:pPr>
            <a:r>
              <a:rPr lang="en-US" sz="4400" b="1" i="1" spc="100" dirty="0">
                <a:solidFill>
                  <a:srgbClr val="4CB8B4"/>
                </a:solidFill>
              </a:rPr>
              <a:t>Being rich, famous or powerful</a:t>
            </a:r>
          </a:p>
          <a:p>
            <a:pPr>
              <a:lnSpc>
                <a:spcPct val="150000"/>
              </a:lnSpc>
            </a:pPr>
            <a:r>
              <a:rPr lang="en-US" sz="4400" b="1" spc="100" dirty="0">
                <a:solidFill>
                  <a:srgbClr val="4CB8B4"/>
                </a:solidFill>
              </a:rPr>
              <a:t>(although there is nothing wrong with being these things)</a:t>
            </a:r>
          </a:p>
          <a:p>
            <a:endParaRPr lang="en-US" sz="4400" b="1" spc="100" dirty="0">
              <a:solidFill>
                <a:srgbClr val="4CB8B4"/>
              </a:solidFill>
            </a:endParaRPr>
          </a:p>
          <a:p>
            <a:r>
              <a:rPr lang="en-US" sz="4400" b="1" spc="100" dirty="0">
                <a:solidFill>
                  <a:srgbClr val="4CB8B4"/>
                </a:solidFill>
              </a:rPr>
              <a:t>1 Do you agree? Why or why not?</a:t>
            </a:r>
          </a:p>
          <a:p>
            <a:endParaRPr lang="en-US" sz="4400" b="1" spc="100" dirty="0">
              <a:solidFill>
                <a:srgbClr val="4CB8B4"/>
              </a:solidFill>
            </a:endParaRPr>
          </a:p>
          <a:p>
            <a:r>
              <a:rPr lang="en-US" sz="4400" b="1" spc="100" dirty="0">
                <a:solidFill>
                  <a:srgbClr val="4CB8B4"/>
                </a:solidFill>
              </a:rPr>
              <a:t>The Church also says that true happiness is found only in God alone who is the source of goodness and love. </a:t>
            </a:r>
          </a:p>
          <a:p>
            <a:endParaRPr lang="en-US" sz="4400" b="1" spc="100" dirty="0">
              <a:solidFill>
                <a:srgbClr val="4CB8B4"/>
              </a:solidFill>
            </a:endParaRPr>
          </a:p>
          <a:p>
            <a:r>
              <a:rPr lang="en-US" sz="4400" b="1" spc="100" dirty="0">
                <a:solidFill>
                  <a:srgbClr val="4CB8B4"/>
                </a:solidFill>
              </a:rPr>
              <a:t>2 Do you agree? Why or why not?</a:t>
            </a:r>
          </a:p>
          <a:p>
            <a:endParaRPr lang="en-GB" sz="4200" b="0" i="0" dirty="0">
              <a:solidFill>
                <a:srgbClr val="000000"/>
              </a:solidFill>
              <a:effectLst/>
            </a:endParaRPr>
          </a:p>
        </p:txBody>
      </p:sp>
      <p:grpSp>
        <p:nvGrpSpPr>
          <p:cNvPr id="10" name="Group 10"/>
          <p:cNvGrpSpPr/>
          <p:nvPr/>
        </p:nvGrpSpPr>
        <p:grpSpPr>
          <a:xfrm>
            <a:off x="1167820" y="2053175"/>
            <a:ext cx="637664" cy="507233"/>
            <a:chOff x="0" y="0"/>
            <a:chExt cx="6346308" cy="5126990"/>
          </a:xfrm>
        </p:grpSpPr>
        <p:sp>
          <p:nvSpPr>
            <p:cNvPr id="11" name="Freeform 11"/>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12" name="Group 12"/>
          <p:cNvGrpSpPr/>
          <p:nvPr/>
        </p:nvGrpSpPr>
        <p:grpSpPr>
          <a:xfrm>
            <a:off x="-966800" y="5563883"/>
            <a:ext cx="2134056" cy="1719986"/>
            <a:chOff x="0" y="0"/>
            <a:chExt cx="6361360" cy="5126990"/>
          </a:xfrm>
        </p:grpSpPr>
        <p:sp>
          <p:nvSpPr>
            <p:cNvPr id="13" name="Freeform 13"/>
            <p:cNvSpPr/>
            <p:nvPr/>
          </p:nvSpPr>
          <p:spPr>
            <a:xfrm>
              <a:off x="0" y="0"/>
              <a:ext cx="6361360" cy="5126990"/>
            </a:xfrm>
            <a:custGeom>
              <a:avLst/>
              <a:gdLst/>
              <a:ahLst/>
              <a:cxnLst/>
              <a:rect l="l" t="t" r="r" b="b"/>
              <a:pathLst>
                <a:path w="6361360" h="5126990">
                  <a:moveTo>
                    <a:pt x="3539420" y="0"/>
                  </a:moveTo>
                  <a:lnTo>
                    <a:pt x="0" y="0"/>
                  </a:lnTo>
                  <a:lnTo>
                    <a:pt x="2821940" y="2564130"/>
                  </a:lnTo>
                  <a:lnTo>
                    <a:pt x="0" y="5126990"/>
                  </a:lnTo>
                  <a:lnTo>
                    <a:pt x="3539420" y="5126990"/>
                  </a:lnTo>
                  <a:lnTo>
                    <a:pt x="6361360" y="2564130"/>
                  </a:lnTo>
                  <a:close/>
                </a:path>
              </a:pathLst>
            </a:custGeom>
            <a:solidFill>
              <a:srgbClr val="4CB8B4"/>
            </a:solidFill>
          </p:spPr>
        </p:sp>
      </p:grpSp>
      <p:grpSp>
        <p:nvGrpSpPr>
          <p:cNvPr id="14" name="Group 14"/>
          <p:cNvGrpSpPr/>
          <p:nvPr/>
        </p:nvGrpSpPr>
        <p:grpSpPr>
          <a:xfrm>
            <a:off x="661741" y="9227866"/>
            <a:ext cx="1011032" cy="808826"/>
            <a:chOff x="0" y="0"/>
            <a:chExt cx="6408833" cy="5126990"/>
          </a:xfrm>
        </p:grpSpPr>
        <p:sp>
          <p:nvSpPr>
            <p:cNvPr id="15" name="Freeform 15"/>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grpSp>
        <p:nvGrpSpPr>
          <p:cNvPr id="16" name="Group 16"/>
          <p:cNvGrpSpPr/>
          <p:nvPr/>
        </p:nvGrpSpPr>
        <p:grpSpPr>
          <a:xfrm>
            <a:off x="17740435" y="8732032"/>
            <a:ext cx="637664" cy="507233"/>
            <a:chOff x="0" y="0"/>
            <a:chExt cx="6346308" cy="5126990"/>
          </a:xfrm>
        </p:grpSpPr>
        <p:sp>
          <p:nvSpPr>
            <p:cNvPr id="17" name="Freeform 17"/>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18" name="Group 18"/>
          <p:cNvGrpSpPr/>
          <p:nvPr/>
        </p:nvGrpSpPr>
        <p:grpSpPr>
          <a:xfrm>
            <a:off x="17476091" y="9632278"/>
            <a:ext cx="637664" cy="507233"/>
            <a:chOff x="0" y="0"/>
            <a:chExt cx="6346308" cy="5126990"/>
          </a:xfrm>
        </p:grpSpPr>
        <p:sp>
          <p:nvSpPr>
            <p:cNvPr id="19" name="Freeform 19"/>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grpSp>
        <p:nvGrpSpPr>
          <p:cNvPr id="20" name="Group 20"/>
          <p:cNvGrpSpPr/>
          <p:nvPr/>
        </p:nvGrpSpPr>
        <p:grpSpPr>
          <a:xfrm>
            <a:off x="1453849" y="8233826"/>
            <a:ext cx="637664" cy="507233"/>
            <a:chOff x="0" y="0"/>
            <a:chExt cx="6346308" cy="5126990"/>
          </a:xfrm>
        </p:grpSpPr>
        <p:sp>
          <p:nvSpPr>
            <p:cNvPr id="21" name="Freeform 21"/>
            <p:cNvSpPr/>
            <p:nvPr/>
          </p:nvSpPr>
          <p:spPr>
            <a:xfrm>
              <a:off x="0" y="0"/>
              <a:ext cx="6346308" cy="5126990"/>
            </a:xfrm>
            <a:custGeom>
              <a:avLst/>
              <a:gdLst/>
              <a:ahLst/>
              <a:cxnLst/>
              <a:rect l="l" t="t" r="r" b="b"/>
              <a:pathLst>
                <a:path w="6346308" h="5126990">
                  <a:moveTo>
                    <a:pt x="3524367" y="0"/>
                  </a:moveTo>
                  <a:lnTo>
                    <a:pt x="0" y="0"/>
                  </a:lnTo>
                  <a:lnTo>
                    <a:pt x="2821940" y="2564130"/>
                  </a:lnTo>
                  <a:lnTo>
                    <a:pt x="0" y="5126990"/>
                  </a:lnTo>
                  <a:lnTo>
                    <a:pt x="3524367" y="5126990"/>
                  </a:lnTo>
                  <a:lnTo>
                    <a:pt x="6346308" y="2564130"/>
                  </a:lnTo>
                  <a:close/>
                </a:path>
              </a:pathLst>
            </a:custGeom>
            <a:solidFill>
              <a:srgbClr val="FFCC58"/>
            </a:solidFill>
          </p:spPr>
        </p:sp>
      </p:grpSp>
      <p:sp>
        <p:nvSpPr>
          <p:cNvPr id="22" name="TextBox 21">
            <a:extLst>
              <a:ext uri="{FF2B5EF4-FFF2-40B4-BE49-F238E27FC236}">
                <a16:creationId xmlns:a16="http://schemas.microsoft.com/office/drawing/2014/main" id="{651A4C6C-C6E3-48BC-A553-7A1E570D23B5}"/>
              </a:ext>
            </a:extLst>
          </p:cNvPr>
          <p:cNvSpPr txBox="1"/>
          <p:nvPr/>
        </p:nvSpPr>
        <p:spPr>
          <a:xfrm>
            <a:off x="6390029" y="149816"/>
            <a:ext cx="9036815" cy="83099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800" b="1" dirty="0">
                <a:solidFill>
                  <a:srgbClr val="009999"/>
                </a:solidFill>
                <a:latin typeface="Montserrat Light Bold" panose="020B0604020202020204" charset="0"/>
              </a:rPr>
              <a:t>Discussion Questions</a:t>
            </a:r>
          </a:p>
        </p:txBody>
      </p:sp>
    </p:spTree>
    <p:extLst>
      <p:ext uri="{BB962C8B-B14F-4D97-AF65-F5344CB8AC3E}">
        <p14:creationId xmlns:p14="http://schemas.microsoft.com/office/powerpoint/2010/main" val="103416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58"/>
        </a:solidFill>
        <a:effectLst/>
      </p:bgPr>
    </p:bg>
    <p:spTree>
      <p:nvGrpSpPr>
        <p:cNvPr id="1" name=""/>
        <p:cNvGrpSpPr/>
        <p:nvPr/>
      </p:nvGrpSpPr>
      <p:grpSpPr>
        <a:xfrm>
          <a:off x="0" y="0"/>
          <a:ext cx="0" cy="0"/>
          <a:chOff x="0" y="0"/>
          <a:chExt cx="0" cy="0"/>
        </a:xfrm>
      </p:grpSpPr>
      <p:grpSp>
        <p:nvGrpSpPr>
          <p:cNvPr id="3" name="Group 3"/>
          <p:cNvGrpSpPr/>
          <p:nvPr/>
        </p:nvGrpSpPr>
        <p:grpSpPr>
          <a:xfrm>
            <a:off x="924538" y="-1153542"/>
            <a:ext cx="3131183" cy="2800578"/>
            <a:chOff x="0" y="0"/>
            <a:chExt cx="5732310" cy="5126990"/>
          </a:xfrm>
        </p:grpSpPr>
        <p:sp>
          <p:nvSpPr>
            <p:cNvPr id="4" name="Freeform 4"/>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2F2F2"/>
            </a:solidFill>
          </p:spPr>
        </p:sp>
      </p:grpSp>
      <p:grpSp>
        <p:nvGrpSpPr>
          <p:cNvPr id="5" name="Group 5"/>
          <p:cNvGrpSpPr/>
          <p:nvPr/>
        </p:nvGrpSpPr>
        <p:grpSpPr>
          <a:xfrm>
            <a:off x="259626" y="990355"/>
            <a:ext cx="1225185" cy="1101429"/>
            <a:chOff x="0" y="0"/>
            <a:chExt cx="5732310" cy="5126990"/>
          </a:xfrm>
        </p:grpSpPr>
        <p:sp>
          <p:nvSpPr>
            <p:cNvPr id="6" name="Freeform 6"/>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F7477"/>
            </a:solidFill>
          </p:spPr>
        </p:sp>
      </p:grpSp>
      <p:sp>
        <p:nvSpPr>
          <p:cNvPr id="8" name="Freeform 8"/>
          <p:cNvSpPr/>
          <p:nvPr/>
        </p:nvSpPr>
        <p:spPr>
          <a:xfrm>
            <a:off x="1149054" y="-104114"/>
            <a:ext cx="832320" cy="886962"/>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4CB8B4"/>
          </a:solidFill>
        </p:spPr>
      </p:sp>
      <p:grpSp>
        <p:nvGrpSpPr>
          <p:cNvPr id="9" name="Group 9"/>
          <p:cNvGrpSpPr/>
          <p:nvPr/>
        </p:nvGrpSpPr>
        <p:grpSpPr>
          <a:xfrm>
            <a:off x="16971456" y="9258300"/>
            <a:ext cx="1005914" cy="804731"/>
            <a:chOff x="0" y="0"/>
            <a:chExt cx="6408833" cy="5126990"/>
          </a:xfrm>
        </p:grpSpPr>
        <p:sp>
          <p:nvSpPr>
            <p:cNvPr id="10" name="Freeform 10"/>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sp>
        <p:nvSpPr>
          <p:cNvPr id="12" name="TextBox 12"/>
          <p:cNvSpPr txBox="1"/>
          <p:nvPr/>
        </p:nvSpPr>
        <p:spPr>
          <a:xfrm>
            <a:off x="5169665" y="910089"/>
            <a:ext cx="9082742" cy="1547218"/>
          </a:xfrm>
          <a:prstGeom prst="rect">
            <a:avLst/>
          </a:prstGeom>
        </p:spPr>
        <p:txBody>
          <a:bodyPr wrap="square" lIns="0" tIns="0" rIns="0" bIns="0" rtlCol="0" anchor="t">
            <a:spAutoFit/>
          </a:bodyPr>
          <a:lstStyle/>
          <a:p>
            <a:pPr algn="ctr">
              <a:lnSpc>
                <a:spcPts val="13792"/>
              </a:lnSpc>
            </a:pPr>
            <a:r>
              <a:rPr lang="en-US" sz="8841" spc="176" dirty="0">
                <a:solidFill>
                  <a:srgbClr val="FF7F77"/>
                </a:solidFill>
                <a:latin typeface="Montserrat Classic Bold"/>
              </a:rPr>
              <a:t>Personal Story</a:t>
            </a:r>
          </a:p>
        </p:txBody>
      </p:sp>
      <p:sp>
        <p:nvSpPr>
          <p:cNvPr id="11" name="TextBox 10">
            <a:extLst>
              <a:ext uri="{FF2B5EF4-FFF2-40B4-BE49-F238E27FC236}">
                <a16:creationId xmlns:a16="http://schemas.microsoft.com/office/drawing/2014/main" id="{962BED01-F3AA-41F8-94EF-E6C94FF8A691}"/>
              </a:ext>
            </a:extLst>
          </p:cNvPr>
          <p:cNvSpPr txBox="1"/>
          <p:nvPr/>
        </p:nvSpPr>
        <p:spPr>
          <a:xfrm>
            <a:off x="1149054" y="3771900"/>
            <a:ext cx="15462547" cy="3416320"/>
          </a:xfrm>
          <a:prstGeom prst="rect">
            <a:avLst/>
          </a:prstGeom>
          <a:noFill/>
        </p:spPr>
        <p:txBody>
          <a:bodyPr wrap="square" rtlCol="0">
            <a:spAutoFit/>
          </a:bodyPr>
          <a:lstStyle/>
          <a:p>
            <a:pPr algn="ctr"/>
            <a:r>
              <a:rPr lang="en-GB" sz="5400" b="1" dirty="0"/>
              <a:t>Using  your journal/scrapbook:</a:t>
            </a:r>
          </a:p>
          <a:p>
            <a:pPr algn="ctr"/>
            <a:endParaRPr lang="en-GB" sz="5400" b="1" dirty="0"/>
          </a:p>
          <a:p>
            <a:pPr algn="ctr"/>
            <a:r>
              <a:rPr lang="en-GB" sz="5400" b="1" dirty="0"/>
              <a:t>For each of the following slides, please write the question and your response to each one</a:t>
            </a:r>
          </a:p>
        </p:txBody>
      </p:sp>
      <p:sp>
        <p:nvSpPr>
          <p:cNvPr id="14" name="Freeform 8">
            <a:extLst>
              <a:ext uri="{FF2B5EF4-FFF2-40B4-BE49-F238E27FC236}">
                <a16:creationId xmlns:a16="http://schemas.microsoft.com/office/drawing/2014/main" id="{2A23FE2D-64D2-46EA-950F-31D891240F9E}"/>
              </a:ext>
            </a:extLst>
          </p:cNvPr>
          <p:cNvSpPr/>
          <p:nvPr/>
        </p:nvSpPr>
        <p:spPr>
          <a:xfrm>
            <a:off x="316734" y="1937033"/>
            <a:ext cx="832320" cy="886962"/>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4CB8B4"/>
          </a:solidFill>
        </p:spPr>
      </p:sp>
      <p:grpSp>
        <p:nvGrpSpPr>
          <p:cNvPr id="15" name="Group 5">
            <a:extLst>
              <a:ext uri="{FF2B5EF4-FFF2-40B4-BE49-F238E27FC236}">
                <a16:creationId xmlns:a16="http://schemas.microsoft.com/office/drawing/2014/main" id="{13B33421-C694-45E3-BF1D-77E90F318092}"/>
              </a:ext>
            </a:extLst>
          </p:cNvPr>
          <p:cNvGrpSpPr/>
          <p:nvPr/>
        </p:nvGrpSpPr>
        <p:grpSpPr>
          <a:xfrm>
            <a:off x="2073498" y="438413"/>
            <a:ext cx="1225185" cy="1101429"/>
            <a:chOff x="0" y="0"/>
            <a:chExt cx="5732310" cy="5126990"/>
          </a:xfrm>
        </p:grpSpPr>
        <p:sp>
          <p:nvSpPr>
            <p:cNvPr id="16" name="Freeform 6">
              <a:extLst>
                <a:ext uri="{FF2B5EF4-FFF2-40B4-BE49-F238E27FC236}">
                  <a16:creationId xmlns:a16="http://schemas.microsoft.com/office/drawing/2014/main" id="{50EFA269-8074-42E3-AF2F-BA297234E0C7}"/>
                </a:ext>
              </a:extLst>
            </p:cNvPr>
            <p:cNvSpPr/>
            <p:nvPr/>
          </p:nvSpPr>
          <p:spPr>
            <a:xfrm>
              <a:off x="0" y="0"/>
              <a:ext cx="5732310" cy="5126990"/>
            </a:xfrm>
            <a:custGeom>
              <a:avLst/>
              <a:gdLst/>
              <a:ahLst/>
              <a:cxnLst/>
              <a:rect l="l" t="t" r="r" b="b"/>
              <a:pathLst>
                <a:path w="5732310" h="5126990">
                  <a:moveTo>
                    <a:pt x="2910370" y="0"/>
                  </a:moveTo>
                  <a:lnTo>
                    <a:pt x="0" y="0"/>
                  </a:lnTo>
                  <a:lnTo>
                    <a:pt x="2821940" y="2564130"/>
                  </a:lnTo>
                  <a:lnTo>
                    <a:pt x="0" y="5126990"/>
                  </a:lnTo>
                  <a:lnTo>
                    <a:pt x="2910370" y="5126990"/>
                  </a:lnTo>
                  <a:lnTo>
                    <a:pt x="5732310" y="2564130"/>
                  </a:lnTo>
                  <a:close/>
                </a:path>
              </a:pathLst>
            </a:custGeom>
            <a:solidFill>
              <a:srgbClr val="FF7477"/>
            </a:solidFill>
          </p:spPr>
        </p:sp>
      </p:grpSp>
      <p:grpSp>
        <p:nvGrpSpPr>
          <p:cNvPr id="17" name="Group 9">
            <a:extLst>
              <a:ext uri="{FF2B5EF4-FFF2-40B4-BE49-F238E27FC236}">
                <a16:creationId xmlns:a16="http://schemas.microsoft.com/office/drawing/2014/main" id="{B871724B-C7CA-436F-BF25-90E0100CD6F4}"/>
              </a:ext>
            </a:extLst>
          </p:cNvPr>
          <p:cNvGrpSpPr/>
          <p:nvPr/>
        </p:nvGrpSpPr>
        <p:grpSpPr>
          <a:xfrm>
            <a:off x="16306800" y="8517909"/>
            <a:ext cx="1005914" cy="804731"/>
            <a:chOff x="0" y="0"/>
            <a:chExt cx="6408833" cy="5126990"/>
          </a:xfrm>
        </p:grpSpPr>
        <p:sp>
          <p:nvSpPr>
            <p:cNvPr id="18" name="Freeform 10">
              <a:extLst>
                <a:ext uri="{FF2B5EF4-FFF2-40B4-BE49-F238E27FC236}">
                  <a16:creationId xmlns:a16="http://schemas.microsoft.com/office/drawing/2014/main" id="{903A225B-CCA9-46F4-87FD-F7CB7A52493C}"/>
                </a:ext>
              </a:extLst>
            </p:cNvPr>
            <p:cNvSpPr/>
            <p:nvPr/>
          </p:nvSpPr>
          <p:spPr>
            <a:xfrm>
              <a:off x="0" y="0"/>
              <a:ext cx="6408833" cy="5126990"/>
            </a:xfrm>
            <a:custGeom>
              <a:avLst/>
              <a:gdLst/>
              <a:ahLst/>
              <a:cxnLst/>
              <a:rect l="l" t="t" r="r" b="b"/>
              <a:pathLst>
                <a:path w="6408833" h="5126990">
                  <a:moveTo>
                    <a:pt x="3586893" y="0"/>
                  </a:moveTo>
                  <a:lnTo>
                    <a:pt x="0" y="0"/>
                  </a:lnTo>
                  <a:lnTo>
                    <a:pt x="2821940" y="2564130"/>
                  </a:lnTo>
                  <a:lnTo>
                    <a:pt x="0" y="5126990"/>
                  </a:lnTo>
                  <a:lnTo>
                    <a:pt x="3586893" y="5126990"/>
                  </a:lnTo>
                  <a:lnTo>
                    <a:pt x="6408833" y="2564130"/>
                  </a:lnTo>
                  <a:close/>
                </a:path>
              </a:pathLst>
            </a:custGeom>
            <a:solidFill>
              <a:srgbClr val="FF7477"/>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489B-8E83-4570-8AD1-9A7424E8684E}"/>
              </a:ext>
            </a:extLst>
          </p:cNvPr>
          <p:cNvSpPr>
            <a:spLocks noGrp="1"/>
          </p:cNvSpPr>
          <p:nvPr>
            <p:ph type="title"/>
          </p:nvPr>
        </p:nvSpPr>
        <p:spPr>
          <a:xfrm>
            <a:off x="4057651" y="208586"/>
            <a:ext cx="10172697" cy="1514172"/>
          </a:xfrm>
        </p:spPr>
        <p:txBody>
          <a:bodyPr anchor="b">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ct val="90000"/>
              </a:lnSpc>
            </a:pPr>
            <a:r>
              <a:rPr lang="en-GB" sz="4400" b="1" dirty="0">
                <a:latin typeface="Aharoni" panose="020B0604020202020204" pitchFamily="2" charset="-79"/>
                <a:cs typeface="Aharoni" panose="020B0604020202020204" pitchFamily="2" charset="-79"/>
              </a:rPr>
              <a:t>The Beatitudes:</a:t>
            </a:r>
            <a:br>
              <a:rPr lang="en-GB" sz="4400" b="1" dirty="0">
                <a:latin typeface="Aharoni" panose="020B0604020202020204" pitchFamily="2" charset="-79"/>
                <a:cs typeface="Aharoni" panose="020B0604020202020204" pitchFamily="2" charset="-79"/>
              </a:rPr>
            </a:br>
            <a:r>
              <a:rPr lang="en-GB" sz="4400" b="1" dirty="0">
                <a:latin typeface="Aharoni" panose="020B0604020202020204" pitchFamily="2" charset="-79"/>
                <a:cs typeface="Aharoni" panose="020B0604020202020204" pitchFamily="2" charset="-79"/>
              </a:rPr>
              <a:t>You can make a difference</a:t>
            </a:r>
          </a:p>
        </p:txBody>
      </p:sp>
      <p:sp>
        <p:nvSpPr>
          <p:cNvPr id="3" name="Content Placeholder 2">
            <a:extLst>
              <a:ext uri="{FF2B5EF4-FFF2-40B4-BE49-F238E27FC236}">
                <a16:creationId xmlns:a16="http://schemas.microsoft.com/office/drawing/2014/main" id="{201A6FAD-8269-4053-8662-1774779B3F92}"/>
              </a:ext>
            </a:extLst>
          </p:cNvPr>
          <p:cNvSpPr>
            <a:spLocks noGrp="1"/>
          </p:cNvSpPr>
          <p:nvPr>
            <p:ph sz="quarter" idx="13"/>
          </p:nvPr>
        </p:nvSpPr>
        <p:spPr>
          <a:xfrm>
            <a:off x="828670" y="2510158"/>
            <a:ext cx="8929688" cy="4579145"/>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nSpc>
                <a:spcPct val="90000"/>
              </a:lnSpc>
              <a:buNone/>
            </a:pPr>
            <a:r>
              <a:rPr lang="en-GB" sz="3900" b="1" dirty="0"/>
              <a:t>Blessed are the poor in spirit </a:t>
            </a:r>
            <a:r>
              <a:rPr lang="en-GB" sz="3900" dirty="0"/>
              <a:t>= </a:t>
            </a:r>
          </a:p>
          <a:p>
            <a:pPr marL="0" indent="0">
              <a:lnSpc>
                <a:spcPct val="90000"/>
              </a:lnSpc>
              <a:buNone/>
            </a:pPr>
            <a:endParaRPr lang="en-GB" sz="3900" dirty="0"/>
          </a:p>
          <a:p>
            <a:pPr marL="0" indent="0">
              <a:lnSpc>
                <a:spcPct val="90000"/>
              </a:lnSpc>
              <a:buNone/>
            </a:pPr>
            <a:r>
              <a:rPr lang="en-GB" sz="3900" dirty="0"/>
              <a:t>	</a:t>
            </a:r>
            <a:r>
              <a:rPr lang="en-GB" sz="3900" dirty="0">
                <a:latin typeface="Abadi" panose="020B0604020104020204" pitchFamily="34" charset="0"/>
              </a:rPr>
              <a:t>those who:  </a:t>
            </a:r>
          </a:p>
          <a:p>
            <a:pPr marL="1943100" lvl="2" indent="-571500">
              <a:lnSpc>
                <a:spcPct val="90000"/>
              </a:lnSpc>
              <a:buFont typeface="Wingdings" panose="05000000000000000000" pitchFamily="2" charset="2"/>
              <a:buChar char="§"/>
            </a:pPr>
            <a:r>
              <a:rPr lang="en-GB" sz="3900" dirty="0">
                <a:latin typeface="Abadi" panose="020B0604020104020204" pitchFamily="34" charset="0"/>
              </a:rPr>
              <a:t> are not full of themselves </a:t>
            </a:r>
          </a:p>
          <a:p>
            <a:pPr marL="1943100" lvl="2" indent="-571500">
              <a:lnSpc>
                <a:spcPct val="90000"/>
              </a:lnSpc>
              <a:buFont typeface="Wingdings" panose="05000000000000000000" pitchFamily="2" charset="2"/>
              <a:buChar char="§"/>
            </a:pPr>
            <a:r>
              <a:rPr lang="en-GB" sz="3900" dirty="0">
                <a:latin typeface="Abadi" panose="020B0604020104020204" pitchFamily="34" charset="0"/>
              </a:rPr>
              <a:t>want to be filled with good things from God</a:t>
            </a:r>
          </a:p>
          <a:p>
            <a:pPr lvl="3">
              <a:lnSpc>
                <a:spcPct val="90000"/>
              </a:lnSpc>
            </a:pPr>
            <a:endParaRPr lang="en-GB" sz="3900" dirty="0"/>
          </a:p>
          <a:p>
            <a:pPr marL="0" indent="0">
              <a:lnSpc>
                <a:spcPct val="90000"/>
              </a:lnSpc>
              <a:buNone/>
            </a:pPr>
            <a:r>
              <a:rPr lang="en-GB" sz="3900" b="1" dirty="0"/>
              <a:t>for theirs is the kingdom of heaven</a:t>
            </a:r>
          </a:p>
        </p:txBody>
      </p:sp>
      <p:sp>
        <p:nvSpPr>
          <p:cNvPr id="7" name="TextBox 6">
            <a:extLst>
              <a:ext uri="{FF2B5EF4-FFF2-40B4-BE49-F238E27FC236}">
                <a16:creationId xmlns:a16="http://schemas.microsoft.com/office/drawing/2014/main" id="{6426647D-C624-407F-924B-ED18D0A2FDE4}"/>
              </a:ext>
            </a:extLst>
          </p:cNvPr>
          <p:cNvSpPr txBox="1"/>
          <p:nvPr/>
        </p:nvSpPr>
        <p:spPr>
          <a:xfrm>
            <a:off x="4679155" y="8409776"/>
            <a:ext cx="8929688" cy="1246496"/>
          </a:xfrm>
          <a:prstGeom prst="rect">
            <a:avLst/>
          </a:prstGeom>
          <a:noFill/>
          <a:ln w="76200">
            <a:solidFill>
              <a:schemeClr val="accent4"/>
            </a:solidFill>
          </a:ln>
        </p:spPr>
        <p:txBody>
          <a:bodyPr wrap="square" rtlCol="0" anchor="ctr" anchorCtr="1">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3600" b="1" dirty="0"/>
              <a:t>What good thing from God could you use now to be a better person?</a:t>
            </a:r>
          </a:p>
        </p:txBody>
      </p:sp>
      <p:pic>
        <p:nvPicPr>
          <p:cNvPr id="5" name="Picture 4" descr="A person reading a book&#10;&#10;Description automatically generated with medium confidence">
            <a:extLst>
              <a:ext uri="{FF2B5EF4-FFF2-40B4-BE49-F238E27FC236}">
                <a16:creationId xmlns:a16="http://schemas.microsoft.com/office/drawing/2014/main" id="{811FC863-6604-6D12-BC41-A9A462112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877224"/>
            <a:ext cx="8664175" cy="5776117"/>
          </a:xfrm>
          <a:prstGeom prst="rect">
            <a:avLst/>
          </a:prstGeom>
          <a:ln w="76200">
            <a:solidFill>
              <a:srgbClr val="7030A0"/>
            </a:solidFill>
          </a:ln>
        </p:spPr>
      </p:pic>
    </p:spTree>
    <p:extLst>
      <p:ext uri="{BB962C8B-B14F-4D97-AF65-F5344CB8AC3E}">
        <p14:creationId xmlns:p14="http://schemas.microsoft.com/office/powerpoint/2010/main" val="343196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cac9e0-9e4c-4a67-979c-7d1d52992d79" xsi:nil="true"/>
    <lcf76f155ced4ddcb4097134ff3c332f xmlns="c84c125b-b306-4971-93e8-3321679e4a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872055F5C855448FCD14E8E58885B9" ma:contentTypeVersion="16" ma:contentTypeDescription="Create a new document." ma:contentTypeScope="" ma:versionID="3da90444a553ab6922e48f09f4cd4f86">
  <xsd:schema xmlns:xsd="http://www.w3.org/2001/XMLSchema" xmlns:xs="http://www.w3.org/2001/XMLSchema" xmlns:p="http://schemas.microsoft.com/office/2006/metadata/properties" xmlns:ns2="c84c125b-b306-4971-93e8-3321679e4ad2" xmlns:ns3="5ccac9e0-9e4c-4a67-979c-7d1d52992d79" targetNamespace="http://schemas.microsoft.com/office/2006/metadata/properties" ma:root="true" ma:fieldsID="d737fee9b37dfeb317f4137703ccfc28" ns2:_="" ns3:_="">
    <xsd:import namespace="c84c125b-b306-4971-93e8-3321679e4ad2"/>
    <xsd:import namespace="5ccac9e0-9e4c-4a67-979c-7d1d52992d7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c125b-b306-4971-93e8-3321679e4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d1c524a-41e7-4087-b5c8-ec839512547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cac9e0-9e4c-4a67-979c-7d1d52992d7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55e22ce-6bb3-4229-9968-e86d28e6eb21}" ma:internalName="TaxCatchAll" ma:showField="CatchAllData" ma:web="5ccac9e0-9e4c-4a67-979c-7d1d52992d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C6583-FFBA-4EB6-B73D-B45A54B4AEB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C7A94F7-E993-421E-9CC1-623F608814BD}"/>
</file>

<file path=customXml/itemProps3.xml><?xml version="1.0" encoding="utf-8"?>
<ds:datastoreItem xmlns:ds="http://schemas.openxmlformats.org/officeDocument/2006/customXml" ds:itemID="{3D4DC87C-F755-4575-9640-F419E4159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4309</TotalTime>
  <Words>1321</Words>
  <Application>Microsoft Office PowerPoint</Application>
  <PresentationFormat>Custom</PresentationFormat>
  <Paragraphs>140</Paragraphs>
  <Slides>18</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Montserrat Light Bold</vt:lpstr>
      <vt:lpstr>Arial</vt:lpstr>
      <vt:lpstr>Wingdings</vt:lpstr>
      <vt:lpstr>Montserrat Light</vt:lpstr>
      <vt:lpstr>Aharoni</vt:lpstr>
      <vt:lpstr>Calibri</vt:lpstr>
      <vt:lpstr>Montserrat</vt:lpstr>
      <vt:lpstr>Abadi</vt:lpstr>
      <vt:lpstr>Montserrat Classic Bold</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Beatitudes: You can make a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#blessed</dc:title>
  <dc:creator>Lisa Martinez</dc:creator>
  <cp:lastModifiedBy>Sophie Reed</cp:lastModifiedBy>
  <cp:revision>2</cp:revision>
  <dcterms:created xsi:type="dcterms:W3CDTF">2006-08-16T00:00:00Z</dcterms:created>
  <dcterms:modified xsi:type="dcterms:W3CDTF">2022-11-22T12:37:27Z</dcterms:modified>
  <dc:identifier>DADy43JrEcE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0x010100C6872055F5C855448FCD14E8E58885B9</vt:lpwstr>
  </property>
</Properties>
</file>