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59" r:id="rId7"/>
    <p:sldId id="261" r:id="rId8"/>
    <p:sldId id="260" r:id="rId9"/>
    <p:sldId id="262" r:id="rId10"/>
    <p:sldId id="265" r:id="rId11"/>
    <p:sldId id="264"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e Reed" userId="6cd2ba07-f40e-4097-b98d-3f46e87e23d4" providerId="ADAL" clId="{ED3461BA-E7FE-45C6-9D11-EFCEEACF5E13}"/>
    <pc:docChg chg="custSel modSld">
      <pc:chgData name="Sophie Reed" userId="6cd2ba07-f40e-4097-b98d-3f46e87e23d4" providerId="ADAL" clId="{ED3461BA-E7FE-45C6-9D11-EFCEEACF5E13}" dt="2021-05-12T13:28:26.041" v="6"/>
      <pc:docMkLst>
        <pc:docMk/>
      </pc:docMkLst>
      <pc:sldChg chg="addSp delSp modSp mod delAnim modAnim">
        <pc:chgData name="Sophie Reed" userId="6cd2ba07-f40e-4097-b98d-3f46e87e23d4" providerId="ADAL" clId="{ED3461BA-E7FE-45C6-9D11-EFCEEACF5E13}" dt="2021-05-12T13:28:26.041" v="6"/>
        <pc:sldMkLst>
          <pc:docMk/>
          <pc:sldMk cId="3471136558" sldId="262"/>
        </pc:sldMkLst>
        <pc:picChg chg="del">
          <ac:chgData name="Sophie Reed" userId="6cd2ba07-f40e-4097-b98d-3f46e87e23d4" providerId="ADAL" clId="{ED3461BA-E7FE-45C6-9D11-EFCEEACF5E13}" dt="2021-05-12T13:27:57.038" v="0" actId="478"/>
          <ac:picMkLst>
            <pc:docMk/>
            <pc:sldMk cId="3471136558" sldId="262"/>
            <ac:picMk id="2" creationId="{F1EEA1E0-113D-40FC-8D03-794C8F8AE06D}"/>
          </ac:picMkLst>
        </pc:picChg>
        <pc:picChg chg="add mod">
          <ac:chgData name="Sophie Reed" userId="6cd2ba07-f40e-4097-b98d-3f46e87e23d4" providerId="ADAL" clId="{ED3461BA-E7FE-45C6-9D11-EFCEEACF5E13}" dt="2021-05-12T13:28:20.659" v="5" actId="1076"/>
          <ac:picMkLst>
            <pc:docMk/>
            <pc:sldMk cId="3471136558" sldId="262"/>
            <ac:picMk id="14" creationId="{CD2B7645-52ED-4FB3-8E63-85E7032C871D}"/>
          </ac:picMkLst>
        </pc:picChg>
      </pc:sldChg>
    </pc:docChg>
  </pc:docChgLst>
  <pc:docChgLst>
    <pc:chgData name="Ashleigh Adonis" userId="bb05d841-68b5-463e-8757-553bf308d500" providerId="ADAL" clId="{B9C8AE5B-D828-4FBC-BE27-0328A1897E9E}"/>
    <pc:docChg chg="modSld">
      <pc:chgData name="Ashleigh Adonis" userId="bb05d841-68b5-463e-8757-553bf308d500" providerId="ADAL" clId="{B9C8AE5B-D828-4FBC-BE27-0328A1897E9E}" dt="2023-05-15T14:22:16.960" v="3" actId="1076"/>
      <pc:docMkLst>
        <pc:docMk/>
      </pc:docMkLst>
      <pc:sldChg chg="modSp mod">
        <pc:chgData name="Ashleigh Adonis" userId="bb05d841-68b5-463e-8757-553bf308d500" providerId="ADAL" clId="{B9C8AE5B-D828-4FBC-BE27-0328A1897E9E}" dt="2023-05-15T14:22:16.960" v="3" actId="1076"/>
        <pc:sldMkLst>
          <pc:docMk/>
          <pc:sldMk cId="3250326761" sldId="258"/>
        </pc:sldMkLst>
        <pc:spChg chg="mod">
          <ac:chgData name="Ashleigh Adonis" userId="bb05d841-68b5-463e-8757-553bf308d500" providerId="ADAL" clId="{B9C8AE5B-D828-4FBC-BE27-0328A1897E9E}" dt="2023-05-15T14:22:16.960" v="3" actId="1076"/>
          <ac:spMkLst>
            <pc:docMk/>
            <pc:sldMk cId="3250326761" sldId="258"/>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5/15/2023</a:t>
            </a:fld>
            <a:endParaRPr lang="en-US"/>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5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xml"/><Relationship Id="rId1" Type="http://schemas.openxmlformats.org/officeDocument/2006/relationships/video" Target="https://www.youtube.com/embed/slyevQ1LW7A?feature=oembed"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1.xml"/><Relationship Id="rId1" Type="http://schemas.openxmlformats.org/officeDocument/2006/relationships/video" Target="https://www.youtube.com/embed/2t4CGFB3cMk?feature=oembed"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1.xml"/><Relationship Id="rId1" Type="http://schemas.openxmlformats.org/officeDocument/2006/relationships/video" Target="https://www.youtube.com/embed/BT8YYObxWxw?feature=oembed"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15831" y="117746"/>
            <a:ext cx="8169861" cy="6127395"/>
          </a:xfrm>
          <a:prstGeom prst="rect">
            <a:avLst/>
          </a:prstGeom>
          <a:solidFill>
            <a:srgbClr val="FFFFFF"/>
          </a:solidFill>
        </p:spPr>
      </p:sp>
      <p:grpSp>
        <p:nvGrpSpPr>
          <p:cNvPr id="3" name="Group 3"/>
          <p:cNvGrpSpPr/>
          <p:nvPr/>
        </p:nvGrpSpPr>
        <p:grpSpPr>
          <a:xfrm rot="-5400000">
            <a:off x="-225095" y="4218857"/>
            <a:ext cx="2312648" cy="1868346"/>
            <a:chOff x="0" y="0"/>
            <a:chExt cx="6346308" cy="5126990"/>
          </a:xfrm>
        </p:grpSpPr>
        <p:sp>
          <p:nvSpPr>
            <p:cNvPr id="4" name="Freeform 4"/>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5" name="Group 5"/>
          <p:cNvGrpSpPr/>
          <p:nvPr/>
        </p:nvGrpSpPr>
        <p:grpSpPr>
          <a:xfrm rot="-5400000">
            <a:off x="688123" y="5230270"/>
            <a:ext cx="2312648" cy="1868346"/>
            <a:chOff x="0" y="0"/>
            <a:chExt cx="6346308" cy="5126990"/>
          </a:xfrm>
        </p:grpSpPr>
        <p:sp>
          <p:nvSpPr>
            <p:cNvPr id="6" name="Freeform 6"/>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4CB8B4"/>
            </a:solidFill>
          </p:spPr>
        </p:sp>
      </p:grpSp>
      <p:grpSp>
        <p:nvGrpSpPr>
          <p:cNvPr id="7" name="Group 7"/>
          <p:cNvGrpSpPr/>
          <p:nvPr/>
        </p:nvGrpSpPr>
        <p:grpSpPr>
          <a:xfrm rot="-5400000">
            <a:off x="1812461" y="3801526"/>
            <a:ext cx="1469768" cy="1180444"/>
            <a:chOff x="0" y="0"/>
            <a:chExt cx="6383700" cy="5126990"/>
          </a:xfrm>
        </p:grpSpPr>
        <p:sp>
          <p:nvSpPr>
            <p:cNvPr id="8" name="Freeform 8"/>
            <p:cNvSpPr/>
            <p:nvPr/>
          </p:nvSpPr>
          <p:spPr>
            <a:xfrm>
              <a:off x="0" y="0"/>
              <a:ext cx="6383700" cy="5126990"/>
            </a:xfrm>
            <a:custGeom>
              <a:avLst/>
              <a:gdLst/>
              <a:ahLst/>
              <a:cxnLst/>
              <a:rect l="l" t="t" r="r" b="b"/>
              <a:pathLst>
                <a:path w="6383700" h="5126990">
                  <a:moveTo>
                    <a:pt x="3561760" y="0"/>
                  </a:moveTo>
                  <a:lnTo>
                    <a:pt x="0" y="0"/>
                  </a:lnTo>
                  <a:lnTo>
                    <a:pt x="2821940" y="2564130"/>
                  </a:lnTo>
                  <a:lnTo>
                    <a:pt x="0" y="5126990"/>
                  </a:lnTo>
                  <a:lnTo>
                    <a:pt x="3561760" y="5126990"/>
                  </a:lnTo>
                  <a:lnTo>
                    <a:pt x="6383700" y="2564130"/>
                  </a:lnTo>
                  <a:close/>
                </a:path>
              </a:pathLst>
            </a:custGeom>
            <a:solidFill>
              <a:srgbClr val="FF7477"/>
            </a:solidFill>
          </p:spPr>
        </p:sp>
      </p:grpSp>
      <p:grpSp>
        <p:nvGrpSpPr>
          <p:cNvPr id="9" name="Group 9"/>
          <p:cNvGrpSpPr/>
          <p:nvPr/>
        </p:nvGrpSpPr>
        <p:grpSpPr>
          <a:xfrm rot="-5400000">
            <a:off x="2499829" y="3114159"/>
            <a:ext cx="598379" cy="475983"/>
            <a:chOff x="0" y="0"/>
            <a:chExt cx="6346308" cy="5126990"/>
          </a:xfrm>
        </p:grpSpPr>
        <p:sp>
          <p:nvSpPr>
            <p:cNvPr id="10" name="Freeform 10"/>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1" name="Group 11"/>
          <p:cNvGrpSpPr/>
          <p:nvPr/>
        </p:nvGrpSpPr>
        <p:grpSpPr>
          <a:xfrm rot="-5400000">
            <a:off x="810867" y="2839211"/>
            <a:ext cx="1271139" cy="1024500"/>
            <a:chOff x="0" y="0"/>
            <a:chExt cx="6361360" cy="5126990"/>
          </a:xfrm>
        </p:grpSpPr>
        <p:sp>
          <p:nvSpPr>
            <p:cNvPr id="12" name="Freeform 12"/>
            <p:cNvSpPr/>
            <p:nvPr/>
          </p:nvSpPr>
          <p:spPr>
            <a:xfrm>
              <a:off x="0" y="0"/>
              <a:ext cx="6361360" cy="5126990"/>
            </a:xfrm>
            <a:custGeom>
              <a:avLst/>
              <a:gdLst/>
              <a:ahLst/>
              <a:cxnLst/>
              <a:rect l="l" t="t" r="r" b="b"/>
              <a:pathLst>
                <a:path w="6361360" h="5126990">
                  <a:moveTo>
                    <a:pt x="3539420" y="0"/>
                  </a:moveTo>
                  <a:lnTo>
                    <a:pt x="0" y="0"/>
                  </a:lnTo>
                  <a:lnTo>
                    <a:pt x="2821940" y="2564130"/>
                  </a:lnTo>
                  <a:lnTo>
                    <a:pt x="0" y="5126990"/>
                  </a:lnTo>
                  <a:lnTo>
                    <a:pt x="3539420" y="5126990"/>
                  </a:lnTo>
                  <a:lnTo>
                    <a:pt x="6361360" y="2564130"/>
                  </a:lnTo>
                  <a:close/>
                </a:path>
              </a:pathLst>
            </a:custGeom>
            <a:solidFill>
              <a:srgbClr val="4CB8B4"/>
            </a:solidFill>
          </p:spPr>
        </p:sp>
      </p:grpSp>
      <p:grpSp>
        <p:nvGrpSpPr>
          <p:cNvPr id="13" name="Group 13"/>
          <p:cNvGrpSpPr/>
          <p:nvPr/>
        </p:nvGrpSpPr>
        <p:grpSpPr>
          <a:xfrm rot="-5400000">
            <a:off x="-166177" y="1106062"/>
            <a:ext cx="1779421" cy="1431490"/>
            <a:chOff x="0" y="0"/>
            <a:chExt cx="6373228" cy="5126990"/>
          </a:xfrm>
        </p:grpSpPr>
        <p:sp>
          <p:nvSpPr>
            <p:cNvPr id="14" name="Freeform 14"/>
            <p:cNvSpPr/>
            <p:nvPr/>
          </p:nvSpPr>
          <p:spPr>
            <a:xfrm>
              <a:off x="0" y="0"/>
              <a:ext cx="6373228" cy="5126990"/>
            </a:xfrm>
            <a:custGeom>
              <a:avLst/>
              <a:gdLst/>
              <a:ahLst/>
              <a:cxnLst/>
              <a:rect l="l" t="t" r="r" b="b"/>
              <a:pathLst>
                <a:path w="6373228" h="5126990">
                  <a:moveTo>
                    <a:pt x="3551288" y="0"/>
                  </a:moveTo>
                  <a:lnTo>
                    <a:pt x="0" y="0"/>
                  </a:lnTo>
                  <a:lnTo>
                    <a:pt x="2821940" y="2564130"/>
                  </a:lnTo>
                  <a:lnTo>
                    <a:pt x="0" y="5126990"/>
                  </a:lnTo>
                  <a:lnTo>
                    <a:pt x="3551288" y="5126990"/>
                  </a:lnTo>
                  <a:lnTo>
                    <a:pt x="6373228" y="2564130"/>
                  </a:lnTo>
                  <a:close/>
                </a:path>
              </a:pathLst>
            </a:custGeom>
            <a:solidFill>
              <a:srgbClr val="FF7477"/>
            </a:solidFill>
          </p:spPr>
        </p:sp>
      </p:grpSp>
      <p:grpSp>
        <p:nvGrpSpPr>
          <p:cNvPr id="15" name="Group 15"/>
          <p:cNvGrpSpPr/>
          <p:nvPr/>
        </p:nvGrpSpPr>
        <p:grpSpPr>
          <a:xfrm rot="-5400000">
            <a:off x="1195232" y="-358454"/>
            <a:ext cx="2349121" cy="1868346"/>
            <a:chOff x="0" y="0"/>
            <a:chExt cx="6446395" cy="5126990"/>
          </a:xfrm>
        </p:grpSpPr>
        <p:sp>
          <p:nvSpPr>
            <p:cNvPr id="16" name="Freeform 16"/>
            <p:cNvSpPr/>
            <p:nvPr/>
          </p:nvSpPr>
          <p:spPr>
            <a:xfrm>
              <a:off x="0" y="0"/>
              <a:ext cx="6446395" cy="5126990"/>
            </a:xfrm>
            <a:custGeom>
              <a:avLst/>
              <a:gdLst/>
              <a:ahLst/>
              <a:cxnLst/>
              <a:rect l="l" t="t" r="r" b="b"/>
              <a:pathLst>
                <a:path w="6446395" h="5126990">
                  <a:moveTo>
                    <a:pt x="3624454" y="0"/>
                  </a:moveTo>
                  <a:lnTo>
                    <a:pt x="0" y="0"/>
                  </a:lnTo>
                  <a:lnTo>
                    <a:pt x="2821940" y="2564130"/>
                  </a:lnTo>
                  <a:lnTo>
                    <a:pt x="0" y="5126990"/>
                  </a:lnTo>
                  <a:lnTo>
                    <a:pt x="3624454" y="5126990"/>
                  </a:lnTo>
                  <a:lnTo>
                    <a:pt x="6446395" y="2564130"/>
                  </a:lnTo>
                  <a:close/>
                </a:path>
              </a:pathLst>
            </a:custGeom>
            <a:solidFill>
              <a:srgbClr val="FFCC58"/>
            </a:solidFill>
          </p:spPr>
        </p:sp>
      </p:grpSp>
      <p:grpSp>
        <p:nvGrpSpPr>
          <p:cNvPr id="17" name="Group 17"/>
          <p:cNvGrpSpPr/>
          <p:nvPr/>
        </p:nvGrpSpPr>
        <p:grpSpPr>
          <a:xfrm rot="-5400000">
            <a:off x="2180694" y="855663"/>
            <a:ext cx="1271139" cy="1024500"/>
            <a:chOff x="0" y="0"/>
            <a:chExt cx="6361360" cy="5126990"/>
          </a:xfrm>
        </p:grpSpPr>
        <p:sp>
          <p:nvSpPr>
            <p:cNvPr id="18" name="Freeform 18"/>
            <p:cNvSpPr/>
            <p:nvPr/>
          </p:nvSpPr>
          <p:spPr>
            <a:xfrm>
              <a:off x="0" y="0"/>
              <a:ext cx="6361360" cy="5126990"/>
            </a:xfrm>
            <a:custGeom>
              <a:avLst/>
              <a:gdLst/>
              <a:ahLst/>
              <a:cxnLst/>
              <a:rect l="l" t="t" r="r" b="b"/>
              <a:pathLst>
                <a:path w="6361360" h="5126990">
                  <a:moveTo>
                    <a:pt x="3539420" y="0"/>
                  </a:moveTo>
                  <a:lnTo>
                    <a:pt x="0" y="0"/>
                  </a:lnTo>
                  <a:lnTo>
                    <a:pt x="2821940" y="2564130"/>
                  </a:lnTo>
                  <a:lnTo>
                    <a:pt x="0" y="5126990"/>
                  </a:lnTo>
                  <a:lnTo>
                    <a:pt x="3539420" y="5126990"/>
                  </a:lnTo>
                  <a:lnTo>
                    <a:pt x="6361360" y="2564130"/>
                  </a:lnTo>
                  <a:close/>
                </a:path>
              </a:pathLst>
            </a:custGeom>
            <a:solidFill>
              <a:srgbClr val="4CB8B4"/>
            </a:solidFill>
          </p:spPr>
        </p:sp>
      </p:grpSp>
      <p:pic>
        <p:nvPicPr>
          <p:cNvPr id="19" name="Picture 19"/>
          <p:cNvPicPr>
            <a:picLocks noChangeAspect="1"/>
          </p:cNvPicPr>
          <p:nvPr/>
        </p:nvPicPr>
        <p:blipFill>
          <a:blip r:embed="rId2"/>
          <a:srcRect r="20473" b="34496"/>
          <a:stretch>
            <a:fillRect/>
          </a:stretch>
        </p:blipFill>
        <p:spPr>
          <a:xfrm>
            <a:off x="4411748" y="5725575"/>
            <a:ext cx="2186365" cy="827410"/>
          </a:xfrm>
          <a:prstGeom prst="rect">
            <a:avLst/>
          </a:prstGeom>
        </p:spPr>
      </p:pic>
      <p:sp>
        <p:nvSpPr>
          <p:cNvPr id="20" name="TextBox 20"/>
          <p:cNvSpPr txBox="1"/>
          <p:nvPr/>
        </p:nvSpPr>
        <p:spPr>
          <a:xfrm>
            <a:off x="4320640" y="1440068"/>
            <a:ext cx="7699953" cy="61555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nSpc>
                <a:spcPts val="4836"/>
              </a:lnSpc>
            </a:pPr>
            <a:r>
              <a:rPr lang="en-US" sz="4986" spc="99" dirty="0">
                <a:solidFill>
                  <a:srgbClr val="4CB8B4"/>
                </a:solidFill>
                <a:latin typeface="Montserrat Classic Bold"/>
              </a:rPr>
              <a:t>Faith in Action Award</a:t>
            </a:r>
          </a:p>
        </p:txBody>
      </p:sp>
      <p:grpSp>
        <p:nvGrpSpPr>
          <p:cNvPr id="21" name="Group 21"/>
          <p:cNvGrpSpPr/>
          <p:nvPr/>
        </p:nvGrpSpPr>
        <p:grpSpPr>
          <a:xfrm>
            <a:off x="3451861" y="3853037"/>
            <a:ext cx="8412480" cy="764527"/>
            <a:chOff x="0" y="-19050"/>
            <a:chExt cx="16111819" cy="1529054"/>
          </a:xfrm>
        </p:grpSpPr>
        <p:grpSp>
          <p:nvGrpSpPr>
            <p:cNvPr id="22" name="Group 22"/>
            <p:cNvGrpSpPr/>
            <p:nvPr/>
          </p:nvGrpSpPr>
          <p:grpSpPr>
            <a:xfrm>
              <a:off x="0" y="0"/>
              <a:ext cx="16111819" cy="1510004"/>
              <a:chOff x="0" y="0"/>
              <a:chExt cx="1309569" cy="152400"/>
            </a:xfrm>
          </p:grpSpPr>
          <p:sp>
            <p:nvSpPr>
              <p:cNvPr id="23" name="Freeform 23"/>
              <p:cNvSpPr/>
              <p:nvPr/>
            </p:nvSpPr>
            <p:spPr>
              <a:xfrm>
                <a:off x="0" y="0"/>
                <a:ext cx="1309569" cy="152400"/>
              </a:xfrm>
              <a:custGeom>
                <a:avLst/>
                <a:gdLst/>
                <a:ahLst/>
                <a:cxnLst/>
                <a:rect l="l" t="t" r="r" b="b"/>
                <a:pathLst>
                  <a:path w="1309569" h="152400">
                    <a:moveTo>
                      <a:pt x="0" y="0"/>
                    </a:moveTo>
                    <a:lnTo>
                      <a:pt x="1309569" y="0"/>
                    </a:lnTo>
                    <a:lnTo>
                      <a:pt x="1309569" y="152400"/>
                    </a:lnTo>
                    <a:lnTo>
                      <a:pt x="0" y="152400"/>
                    </a:lnTo>
                    <a:close/>
                  </a:path>
                </a:pathLst>
              </a:custGeom>
              <a:solidFill>
                <a:srgbClr val="4CB8B4"/>
              </a:solidFill>
            </p:spPr>
          </p:sp>
        </p:grpSp>
        <p:sp>
          <p:nvSpPr>
            <p:cNvPr id="24" name="TextBox 24"/>
            <p:cNvSpPr txBox="1"/>
            <p:nvPr/>
          </p:nvSpPr>
          <p:spPr>
            <a:xfrm>
              <a:off x="295881" y="-19050"/>
              <a:ext cx="15259107" cy="1370888"/>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5987"/>
                </a:lnSpc>
              </a:pPr>
              <a:r>
                <a:rPr lang="en-US" sz="3200" b="1" spc="96" dirty="0">
                  <a:solidFill>
                    <a:srgbClr val="FFFFFF"/>
                  </a:solidFill>
                  <a:latin typeface="Montserrat Semi-Bold"/>
                </a:rPr>
                <a:t>We Love Because We Are Loved</a:t>
              </a:r>
            </a:p>
          </p:txBody>
        </p:sp>
      </p:grpSp>
      <p:pic>
        <p:nvPicPr>
          <p:cNvPr id="25" name="Picture 25"/>
          <p:cNvPicPr>
            <a:picLocks noChangeAspect="1"/>
          </p:cNvPicPr>
          <p:nvPr/>
        </p:nvPicPr>
        <p:blipFill>
          <a:blip r:embed="rId3"/>
          <a:srcRect l="1601"/>
          <a:stretch>
            <a:fillRect/>
          </a:stretch>
        </p:blipFill>
        <p:spPr>
          <a:xfrm>
            <a:off x="9498799" y="5867256"/>
            <a:ext cx="2142051" cy="685729"/>
          </a:xfrm>
          <a:prstGeom prst="rect">
            <a:avLst/>
          </a:prstGeom>
        </p:spPr>
      </p:pic>
      <p:pic>
        <p:nvPicPr>
          <p:cNvPr id="26" name="Picture 26"/>
          <p:cNvPicPr>
            <a:picLocks noChangeAspect="1"/>
          </p:cNvPicPr>
          <p:nvPr/>
        </p:nvPicPr>
        <p:blipFill>
          <a:blip r:embed="rId4"/>
          <a:srcRect/>
          <a:stretch>
            <a:fillRect/>
          </a:stretch>
        </p:blipFill>
        <p:spPr>
          <a:xfrm>
            <a:off x="7191669" y="4802531"/>
            <a:ext cx="1957895" cy="1957895"/>
          </a:xfrm>
          <a:prstGeom prst="rect">
            <a:avLst/>
          </a:prstGeom>
        </p:spPr>
      </p:pic>
      <p:sp>
        <p:nvSpPr>
          <p:cNvPr id="27" name="TextBox 27"/>
          <p:cNvSpPr txBox="1"/>
          <p:nvPr/>
        </p:nvSpPr>
        <p:spPr>
          <a:xfrm>
            <a:off x="3855284" y="373270"/>
            <a:ext cx="6672769" cy="35907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825"/>
              </a:lnSpc>
            </a:pPr>
            <a:r>
              <a:rPr lang="en-US" sz="2912" spc="58" dirty="0">
                <a:solidFill>
                  <a:srgbClr val="4CB8B4"/>
                </a:solidFill>
                <a:latin typeface="Montserrat Light"/>
              </a:rPr>
              <a:t>Shrewsbury Youth Mission Team</a:t>
            </a:r>
          </a:p>
        </p:txBody>
      </p:sp>
      <p:sp>
        <p:nvSpPr>
          <p:cNvPr id="28" name="TextBox 28"/>
          <p:cNvSpPr txBox="1"/>
          <p:nvPr/>
        </p:nvSpPr>
        <p:spPr>
          <a:xfrm>
            <a:off x="3855284" y="2565890"/>
            <a:ext cx="7699953" cy="630429"/>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4836"/>
              </a:lnSpc>
            </a:pPr>
            <a:r>
              <a:rPr lang="en-US" sz="4986" spc="99" dirty="0">
                <a:solidFill>
                  <a:srgbClr val="4CB8B4"/>
                </a:solidFill>
                <a:latin typeface="Montserrat Classic Bold"/>
              </a:rPr>
              <a:t>Group Reflection Activity</a:t>
            </a:r>
          </a:p>
        </p:txBody>
      </p:sp>
    </p:spTree>
    <p:extLst>
      <p:ext uri="{BB962C8B-B14F-4D97-AF65-F5344CB8AC3E}">
        <p14:creationId xmlns:p14="http://schemas.microsoft.com/office/powerpoint/2010/main" val="499947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4CB8B4"/>
        </a:solidFill>
        <a:effectLst/>
      </p:bgPr>
    </p:bg>
    <p:spTree>
      <p:nvGrpSpPr>
        <p:cNvPr id="1" name=""/>
        <p:cNvGrpSpPr/>
        <p:nvPr/>
      </p:nvGrpSpPr>
      <p:grpSpPr>
        <a:xfrm>
          <a:off x="0" y="0"/>
          <a:ext cx="0" cy="0"/>
          <a:chOff x="0" y="0"/>
          <a:chExt cx="0" cy="0"/>
        </a:xfrm>
      </p:grpSpPr>
      <p:sp>
        <p:nvSpPr>
          <p:cNvPr id="2" name="TextBox 2"/>
          <p:cNvSpPr txBox="1"/>
          <p:nvPr/>
        </p:nvSpPr>
        <p:spPr>
          <a:xfrm>
            <a:off x="527495" y="1751810"/>
            <a:ext cx="11338560" cy="4501232"/>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2675"/>
              </a:lnSpc>
              <a:spcBef>
                <a:spcPct val="0"/>
              </a:spcBef>
            </a:pPr>
            <a:r>
              <a:rPr lang="en-US" sz="2400" dirty="0">
                <a:solidFill>
                  <a:srgbClr val="FFFFFF"/>
                </a:solidFill>
                <a:latin typeface="Montserrat"/>
              </a:rPr>
              <a:t>God Our Father, We thank you for the gift of your love which you give to every person in the world. We thank you that because of your love, we are never alone and should never feel afraid.</a:t>
            </a:r>
          </a:p>
          <a:p>
            <a:pPr algn="ctr">
              <a:lnSpc>
                <a:spcPts val="2675"/>
              </a:lnSpc>
              <a:spcBef>
                <a:spcPct val="0"/>
              </a:spcBef>
            </a:pPr>
            <a:endParaRPr lang="en-US" sz="2400" dirty="0">
              <a:solidFill>
                <a:srgbClr val="FFFFFF"/>
              </a:solidFill>
              <a:latin typeface="Montserrat"/>
            </a:endParaRPr>
          </a:p>
          <a:p>
            <a:pPr algn="ctr">
              <a:lnSpc>
                <a:spcPts val="2675"/>
              </a:lnSpc>
              <a:spcBef>
                <a:spcPct val="0"/>
              </a:spcBef>
            </a:pPr>
            <a:r>
              <a:rPr lang="en-US" sz="2400" dirty="0">
                <a:solidFill>
                  <a:srgbClr val="FFFFFF"/>
                </a:solidFill>
                <a:latin typeface="Montserrat"/>
              </a:rPr>
              <a:t>We thank you for the gift of faith which allows is to know you, one God, three persons. We thank you that because of that faith,  the whole of our lives are directed to living for other people.  Through your son, Jesus Christ, our friend and brother, you show us how to love.</a:t>
            </a:r>
          </a:p>
          <a:p>
            <a:pPr algn="ctr">
              <a:lnSpc>
                <a:spcPts val="2675"/>
              </a:lnSpc>
              <a:spcBef>
                <a:spcPct val="0"/>
              </a:spcBef>
            </a:pPr>
            <a:r>
              <a:rPr lang="en-US" sz="2400" dirty="0">
                <a:solidFill>
                  <a:srgbClr val="FFFFFF"/>
                </a:solidFill>
                <a:latin typeface="Montserrat"/>
              </a:rPr>
              <a:t> </a:t>
            </a:r>
          </a:p>
          <a:p>
            <a:pPr algn="ctr">
              <a:lnSpc>
                <a:spcPts val="2675"/>
              </a:lnSpc>
              <a:spcBef>
                <a:spcPct val="0"/>
              </a:spcBef>
            </a:pPr>
            <a:r>
              <a:rPr lang="en-US" sz="2400" dirty="0">
                <a:solidFill>
                  <a:srgbClr val="FFFFFF"/>
                </a:solidFill>
                <a:latin typeface="Montserrat"/>
              </a:rPr>
              <a:t>Give us the strength we need to live lives of love and faith, so that the world might come to know your son more and more through our actions and words as we seek to live lives which help to build your kingdom here on earth. We ask this through Christ our Lord. Amen.</a:t>
            </a:r>
          </a:p>
        </p:txBody>
      </p:sp>
      <p:grpSp>
        <p:nvGrpSpPr>
          <p:cNvPr id="3" name="Group 3"/>
          <p:cNvGrpSpPr/>
          <p:nvPr/>
        </p:nvGrpSpPr>
        <p:grpSpPr>
          <a:xfrm>
            <a:off x="-8972" y="-83326"/>
            <a:ext cx="1462873" cy="1181124"/>
            <a:chOff x="0" y="0"/>
            <a:chExt cx="6350000" cy="5126990"/>
          </a:xfrm>
        </p:grpSpPr>
        <p:sp>
          <p:nvSpPr>
            <p:cNvPr id="4" name="Freeform 4"/>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FFFF"/>
            </a:solidFill>
          </p:spPr>
        </p:sp>
      </p:grpSp>
      <p:sp>
        <p:nvSpPr>
          <p:cNvPr id="5" name="TextBox 5"/>
          <p:cNvSpPr txBox="1"/>
          <p:nvPr/>
        </p:nvSpPr>
        <p:spPr>
          <a:xfrm>
            <a:off x="2202315" y="149228"/>
            <a:ext cx="8498929" cy="772969"/>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26"/>
              </a:lnSpc>
              <a:spcBef>
                <a:spcPct val="0"/>
              </a:spcBef>
            </a:pPr>
            <a:r>
              <a:rPr lang="en-US" sz="4732" dirty="0">
                <a:solidFill>
                  <a:srgbClr val="FFFFFF"/>
                </a:solidFill>
                <a:latin typeface="Montserrat Semi-Bold"/>
              </a:rPr>
              <a:t>FAITH IN ACTION PRAYER</a:t>
            </a:r>
          </a:p>
        </p:txBody>
      </p:sp>
      <p:grpSp>
        <p:nvGrpSpPr>
          <p:cNvPr id="6" name="Group 6"/>
          <p:cNvGrpSpPr/>
          <p:nvPr/>
        </p:nvGrpSpPr>
        <p:grpSpPr>
          <a:xfrm>
            <a:off x="-198231" y="746287"/>
            <a:ext cx="815151" cy="658153"/>
            <a:chOff x="0" y="0"/>
            <a:chExt cx="6350000" cy="5126990"/>
          </a:xfrm>
        </p:grpSpPr>
        <p:sp>
          <p:nvSpPr>
            <p:cNvPr id="7" name="Freeform 7"/>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grpSp>
        <p:nvGrpSpPr>
          <p:cNvPr id="8" name="Group 8"/>
          <p:cNvGrpSpPr/>
          <p:nvPr/>
        </p:nvGrpSpPr>
        <p:grpSpPr>
          <a:xfrm>
            <a:off x="865298" y="1137931"/>
            <a:ext cx="340225" cy="274698"/>
            <a:chOff x="0" y="0"/>
            <a:chExt cx="6350000" cy="5126990"/>
          </a:xfrm>
        </p:grpSpPr>
        <p:sp>
          <p:nvSpPr>
            <p:cNvPr id="9" name="Freeform 9"/>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grpSp>
        <p:nvGrpSpPr>
          <p:cNvPr id="10" name="Group 10"/>
          <p:cNvGrpSpPr/>
          <p:nvPr/>
        </p:nvGrpSpPr>
        <p:grpSpPr>
          <a:xfrm>
            <a:off x="1671642" y="-166979"/>
            <a:ext cx="1061346" cy="856931"/>
            <a:chOff x="0" y="0"/>
            <a:chExt cx="6350000" cy="5126990"/>
          </a:xfrm>
        </p:grpSpPr>
        <p:sp>
          <p:nvSpPr>
            <p:cNvPr id="11" name="Freeform 11"/>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CC58"/>
            </a:solidFill>
          </p:spPr>
        </p:sp>
      </p:grpSp>
    </p:spTree>
    <p:extLst>
      <p:ext uri="{BB962C8B-B14F-4D97-AF65-F5344CB8AC3E}">
        <p14:creationId xmlns:p14="http://schemas.microsoft.com/office/powerpoint/2010/main" val="3250326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CC58"/>
        </a:solidFill>
        <a:effectLst/>
      </p:bgPr>
    </p:bg>
    <p:spTree>
      <p:nvGrpSpPr>
        <p:cNvPr id="1" name=""/>
        <p:cNvGrpSpPr/>
        <p:nvPr/>
      </p:nvGrpSpPr>
      <p:grpSpPr>
        <a:xfrm>
          <a:off x="0" y="0"/>
          <a:ext cx="0" cy="0"/>
          <a:chOff x="0" y="0"/>
          <a:chExt cx="0" cy="0"/>
        </a:xfrm>
      </p:grpSpPr>
      <p:grpSp>
        <p:nvGrpSpPr>
          <p:cNvPr id="3" name="Group 3"/>
          <p:cNvGrpSpPr/>
          <p:nvPr/>
        </p:nvGrpSpPr>
        <p:grpSpPr>
          <a:xfrm>
            <a:off x="948718" y="-908589"/>
            <a:ext cx="2008458" cy="1796396"/>
            <a:chOff x="0" y="0"/>
            <a:chExt cx="5732310" cy="5126990"/>
          </a:xfrm>
        </p:grpSpPr>
        <p:sp>
          <p:nvSpPr>
            <p:cNvPr id="4" name="Freeform 4"/>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2F2F2"/>
            </a:solidFill>
          </p:spPr>
        </p:sp>
      </p:grpSp>
      <p:grpSp>
        <p:nvGrpSpPr>
          <p:cNvPr id="5" name="Group 5"/>
          <p:cNvGrpSpPr/>
          <p:nvPr/>
        </p:nvGrpSpPr>
        <p:grpSpPr>
          <a:xfrm>
            <a:off x="132172" y="536511"/>
            <a:ext cx="785880" cy="706498"/>
            <a:chOff x="0" y="0"/>
            <a:chExt cx="5732310" cy="5126990"/>
          </a:xfrm>
        </p:grpSpPr>
        <p:sp>
          <p:nvSpPr>
            <p:cNvPr id="6" name="Freeform 6"/>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F7477"/>
            </a:solidFill>
          </p:spPr>
        </p:sp>
      </p:grpSp>
      <p:grpSp>
        <p:nvGrpSpPr>
          <p:cNvPr id="7" name="Group 7"/>
          <p:cNvGrpSpPr/>
          <p:nvPr/>
        </p:nvGrpSpPr>
        <p:grpSpPr>
          <a:xfrm>
            <a:off x="1250164" y="192348"/>
            <a:ext cx="533881" cy="484823"/>
            <a:chOff x="0" y="0"/>
            <a:chExt cx="5732310" cy="5126990"/>
          </a:xfrm>
        </p:grpSpPr>
        <p:sp>
          <p:nvSpPr>
            <p:cNvPr id="8" name="Freeform 8"/>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4CB8B4"/>
            </a:solidFill>
          </p:spPr>
        </p:sp>
      </p:grpSp>
      <p:grpSp>
        <p:nvGrpSpPr>
          <p:cNvPr id="9" name="Group 9"/>
          <p:cNvGrpSpPr/>
          <p:nvPr/>
        </p:nvGrpSpPr>
        <p:grpSpPr>
          <a:xfrm>
            <a:off x="11506200" y="5914108"/>
            <a:ext cx="645231" cy="516185"/>
            <a:chOff x="0" y="0"/>
            <a:chExt cx="6408833" cy="5126990"/>
          </a:xfrm>
        </p:grpSpPr>
        <p:sp>
          <p:nvSpPr>
            <p:cNvPr id="10" name="Freeform 10"/>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1" name="Group 11"/>
          <p:cNvGrpSpPr/>
          <p:nvPr/>
        </p:nvGrpSpPr>
        <p:grpSpPr>
          <a:xfrm>
            <a:off x="1784045" y="246424"/>
            <a:ext cx="9205796" cy="861493"/>
            <a:chOff x="2614122" y="-3877270"/>
            <a:chExt cx="18411590" cy="1722986"/>
          </a:xfrm>
        </p:grpSpPr>
        <p:sp>
          <p:nvSpPr>
            <p:cNvPr id="12" name="TextBox 12"/>
            <p:cNvSpPr txBox="1"/>
            <p:nvPr/>
          </p:nvSpPr>
          <p:spPr>
            <a:xfrm>
              <a:off x="2614122" y="-3762970"/>
              <a:ext cx="10520613" cy="160868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72"/>
                </a:lnSpc>
              </a:pPr>
              <a:r>
                <a:rPr lang="en-US" sz="4448" b="1" spc="89" dirty="0">
                  <a:solidFill>
                    <a:srgbClr val="FF7477"/>
                  </a:solidFill>
                  <a:latin typeface="Montserrat Classic Bold"/>
                </a:rPr>
                <a:t>T</a:t>
              </a:r>
              <a:r>
                <a:rPr lang="en-US" sz="4448" b="1" spc="89" dirty="0">
                  <a:solidFill>
                    <a:srgbClr val="FF7477"/>
                  </a:solidFill>
                  <a:latin typeface="Montserrat Light Bold"/>
                </a:rPr>
                <a:t>he Good News</a:t>
              </a:r>
            </a:p>
          </p:txBody>
        </p:sp>
        <p:sp>
          <p:nvSpPr>
            <p:cNvPr id="13" name="TextBox 13"/>
            <p:cNvSpPr txBox="1"/>
            <p:nvPr/>
          </p:nvSpPr>
          <p:spPr>
            <a:xfrm>
              <a:off x="11419571" y="-3877270"/>
              <a:ext cx="9606141" cy="142859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345"/>
                </a:lnSpc>
              </a:pPr>
              <a:r>
                <a:rPr lang="en-US" sz="3200" b="1" spc="84" dirty="0">
                  <a:solidFill>
                    <a:srgbClr val="FFFFFF"/>
                  </a:solidFill>
                  <a:latin typeface="Montserrat Classic Bold"/>
                </a:rPr>
                <a:t>John 15:12-17</a:t>
              </a:r>
              <a:endParaRPr lang="en-US" sz="3200" b="1" spc="84" dirty="0">
                <a:solidFill>
                  <a:srgbClr val="FFFFFF"/>
                </a:solidFill>
                <a:latin typeface="Montserrat Light Bold"/>
              </a:endParaRPr>
            </a:p>
          </p:txBody>
        </p:sp>
      </p:grpSp>
      <p:sp>
        <p:nvSpPr>
          <p:cNvPr id="14" name="TextBox 13">
            <a:extLst>
              <a:ext uri="{FF2B5EF4-FFF2-40B4-BE49-F238E27FC236}">
                <a16:creationId xmlns:a16="http://schemas.microsoft.com/office/drawing/2014/main" id="{7694EB7F-A1D6-4F9B-85DB-72DE2DB1A654}"/>
              </a:ext>
            </a:extLst>
          </p:cNvPr>
          <p:cNvSpPr txBox="1"/>
          <p:nvPr/>
        </p:nvSpPr>
        <p:spPr>
          <a:xfrm>
            <a:off x="525112" y="1239102"/>
            <a:ext cx="11087100" cy="5447645"/>
          </a:xfrm>
          <a:prstGeom prst="rect">
            <a:avLst/>
          </a:prstGeom>
          <a:noFill/>
        </p:spPr>
        <p:txBody>
          <a:bodyPr wrap="square" rtlCol="0">
            <a:spAutoFit/>
          </a:bodyPr>
          <a:lstStyle/>
          <a:p>
            <a:pPr algn="l"/>
            <a:r>
              <a:rPr lang="en-GB" sz="2900" b="0" i="0" u="none" strike="noStrike" baseline="0" dirty="0"/>
              <a:t>This is my commandment: love one another, as I have loved you. No one can have greater love than to lay down his life for his friends. You are my friends, if you do what I command you. </a:t>
            </a:r>
          </a:p>
          <a:p>
            <a:pPr algn="l"/>
            <a:endParaRPr lang="en-GB" sz="2900" b="0" i="0" u="none" strike="noStrike" baseline="0" dirty="0"/>
          </a:p>
          <a:p>
            <a:pPr algn="l"/>
            <a:r>
              <a:rPr lang="en-GB" sz="2900" b="0" i="0" u="none" strike="noStrike" baseline="0" dirty="0"/>
              <a:t>I shall no longer call you servants, because a servant does not know the master’s business; I call you friends, because I have made known to you everything that I learnt from my Father. </a:t>
            </a:r>
          </a:p>
          <a:p>
            <a:pPr algn="l"/>
            <a:endParaRPr lang="en-GB" sz="2900" dirty="0"/>
          </a:p>
          <a:p>
            <a:pPr algn="l"/>
            <a:r>
              <a:rPr lang="en-GB" sz="2900" b="0" i="0" u="none" strike="noStrike" baseline="0" dirty="0"/>
              <a:t>You did not choose me, no, I chose you; and I have assigned you to go out and bear fruit, fruit that will last; so that the Father will give you anything you ask him in my name. My command to you is to love one another.</a:t>
            </a:r>
            <a:endParaRPr lang="en-GB" sz="2900" dirty="0"/>
          </a:p>
        </p:txBody>
      </p:sp>
    </p:spTree>
    <p:extLst>
      <p:ext uri="{BB962C8B-B14F-4D97-AF65-F5344CB8AC3E}">
        <p14:creationId xmlns:p14="http://schemas.microsoft.com/office/powerpoint/2010/main" val="2476487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CC58"/>
        </a:solidFill>
        <a:effectLst/>
      </p:bgPr>
    </p:bg>
    <p:spTree>
      <p:nvGrpSpPr>
        <p:cNvPr id="1" name=""/>
        <p:cNvGrpSpPr/>
        <p:nvPr/>
      </p:nvGrpSpPr>
      <p:grpSpPr>
        <a:xfrm>
          <a:off x="0" y="0"/>
          <a:ext cx="0" cy="0"/>
          <a:chOff x="0" y="0"/>
          <a:chExt cx="0" cy="0"/>
        </a:xfrm>
      </p:grpSpPr>
      <p:grpSp>
        <p:nvGrpSpPr>
          <p:cNvPr id="3" name="Group 3"/>
          <p:cNvGrpSpPr/>
          <p:nvPr/>
        </p:nvGrpSpPr>
        <p:grpSpPr>
          <a:xfrm>
            <a:off x="882988" y="-677944"/>
            <a:ext cx="2008458" cy="1796396"/>
            <a:chOff x="0" y="0"/>
            <a:chExt cx="5732310" cy="5126990"/>
          </a:xfrm>
        </p:grpSpPr>
        <p:sp>
          <p:nvSpPr>
            <p:cNvPr id="4" name="Freeform 4"/>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2F2F2"/>
            </a:solidFill>
          </p:spPr>
        </p:sp>
      </p:grpSp>
      <p:grpSp>
        <p:nvGrpSpPr>
          <p:cNvPr id="5" name="Group 5"/>
          <p:cNvGrpSpPr/>
          <p:nvPr/>
        </p:nvGrpSpPr>
        <p:grpSpPr>
          <a:xfrm>
            <a:off x="312476" y="1119239"/>
            <a:ext cx="785880" cy="706498"/>
            <a:chOff x="0" y="0"/>
            <a:chExt cx="5732310" cy="5126990"/>
          </a:xfrm>
        </p:grpSpPr>
        <p:sp>
          <p:nvSpPr>
            <p:cNvPr id="6" name="Freeform 6"/>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F7477"/>
            </a:solidFill>
          </p:spPr>
        </p:sp>
      </p:grpSp>
      <p:grpSp>
        <p:nvGrpSpPr>
          <p:cNvPr id="7" name="Group 7"/>
          <p:cNvGrpSpPr/>
          <p:nvPr/>
        </p:nvGrpSpPr>
        <p:grpSpPr>
          <a:xfrm>
            <a:off x="2734523" y="588034"/>
            <a:ext cx="533881" cy="479719"/>
            <a:chOff x="0" y="0"/>
            <a:chExt cx="5732310" cy="5126990"/>
          </a:xfrm>
        </p:grpSpPr>
        <p:sp>
          <p:nvSpPr>
            <p:cNvPr id="8" name="Freeform 8"/>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4CB8B4"/>
            </a:solidFill>
          </p:spPr>
        </p:sp>
      </p:grpSp>
      <p:grpSp>
        <p:nvGrpSpPr>
          <p:cNvPr id="9" name="Group 9"/>
          <p:cNvGrpSpPr/>
          <p:nvPr/>
        </p:nvGrpSpPr>
        <p:grpSpPr>
          <a:xfrm>
            <a:off x="11506200" y="5914108"/>
            <a:ext cx="645231" cy="516185"/>
            <a:chOff x="0" y="0"/>
            <a:chExt cx="6408833" cy="5126990"/>
          </a:xfrm>
        </p:grpSpPr>
        <p:sp>
          <p:nvSpPr>
            <p:cNvPr id="10" name="Freeform 10"/>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1" name="Group 11"/>
          <p:cNvGrpSpPr/>
          <p:nvPr/>
        </p:nvGrpSpPr>
        <p:grpSpPr>
          <a:xfrm>
            <a:off x="2575944" y="76078"/>
            <a:ext cx="7301424" cy="1352086"/>
            <a:chOff x="4469024" y="-4224154"/>
            <a:chExt cx="14602847" cy="2704172"/>
          </a:xfrm>
        </p:grpSpPr>
        <p:sp>
          <p:nvSpPr>
            <p:cNvPr id="12" name="TextBox 12"/>
            <p:cNvSpPr txBox="1"/>
            <p:nvPr/>
          </p:nvSpPr>
          <p:spPr>
            <a:xfrm>
              <a:off x="6464420" y="-4224154"/>
              <a:ext cx="10520613" cy="160868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72"/>
                </a:lnSpc>
              </a:pPr>
              <a:r>
                <a:rPr lang="en-US" sz="4448" spc="89" dirty="0">
                  <a:solidFill>
                    <a:srgbClr val="FF7477"/>
                  </a:solidFill>
                  <a:latin typeface="Montserrat Classic Bold"/>
                </a:rPr>
                <a:t>T</a:t>
              </a:r>
              <a:r>
                <a:rPr lang="en-US" sz="4448" spc="89" dirty="0">
                  <a:solidFill>
                    <a:srgbClr val="FF7477"/>
                  </a:solidFill>
                  <a:latin typeface="Montserrat Light Bold"/>
                </a:rPr>
                <a:t>he Good News</a:t>
              </a:r>
            </a:p>
          </p:txBody>
        </p:sp>
        <p:sp>
          <p:nvSpPr>
            <p:cNvPr id="13" name="TextBox 13"/>
            <p:cNvSpPr txBox="1"/>
            <p:nvPr/>
          </p:nvSpPr>
          <p:spPr>
            <a:xfrm>
              <a:off x="4469024" y="-3018214"/>
              <a:ext cx="14602847" cy="1498232"/>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345"/>
                </a:lnSpc>
              </a:pPr>
              <a:r>
                <a:rPr lang="en-US" sz="4230" spc="84" dirty="0">
                  <a:solidFill>
                    <a:srgbClr val="FFFFFF"/>
                  </a:solidFill>
                  <a:latin typeface="Montserrat Classic Bold"/>
                </a:rPr>
                <a:t>What is love?</a:t>
              </a:r>
              <a:endParaRPr lang="en-US" sz="4230" spc="84" dirty="0">
                <a:solidFill>
                  <a:srgbClr val="FFFFFF"/>
                </a:solidFill>
                <a:latin typeface="Montserrat Light Bold"/>
              </a:endParaRPr>
            </a:p>
          </p:txBody>
        </p:sp>
      </p:grpSp>
      <p:pic>
        <p:nvPicPr>
          <p:cNvPr id="2" name="Online Media 1" title="Agape - Love">
            <a:hlinkClick r:id="" action="ppaction://media"/>
            <a:extLst>
              <a:ext uri="{FF2B5EF4-FFF2-40B4-BE49-F238E27FC236}">
                <a16:creationId xmlns:a16="http://schemas.microsoft.com/office/drawing/2014/main" id="{6D80F969-6BF9-4C4A-BEC2-FFB30F4E663C}"/>
              </a:ext>
            </a:extLst>
          </p:cNvPr>
          <p:cNvPicPr>
            <a:picLocks noRot="1" noChangeAspect="1"/>
          </p:cNvPicPr>
          <p:nvPr>
            <a:videoFile r:link="rId1"/>
          </p:nvPr>
        </p:nvPicPr>
        <p:blipFill>
          <a:blip r:embed="rId3"/>
          <a:stretch>
            <a:fillRect/>
          </a:stretch>
        </p:blipFill>
        <p:spPr>
          <a:xfrm>
            <a:off x="1984661" y="1519178"/>
            <a:ext cx="9022429" cy="5075116"/>
          </a:xfrm>
          <a:prstGeom prst="rect">
            <a:avLst/>
          </a:prstGeom>
        </p:spPr>
      </p:pic>
    </p:spTree>
    <p:extLst>
      <p:ext uri="{BB962C8B-B14F-4D97-AF65-F5344CB8AC3E}">
        <p14:creationId xmlns:p14="http://schemas.microsoft.com/office/powerpoint/2010/main" val="2156571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2586" y="0"/>
            <a:ext cx="1934173" cy="6858000"/>
            <a:chOff x="0" y="0"/>
            <a:chExt cx="3868347" cy="13716000"/>
          </a:xfrm>
        </p:grpSpPr>
        <p:pic>
          <p:nvPicPr>
            <p:cNvPr id="3" name="Picture 3"/>
            <p:cNvPicPr>
              <a:picLocks noChangeAspect="1"/>
            </p:cNvPicPr>
            <p:nvPr/>
          </p:nvPicPr>
          <p:blipFill>
            <a:blip r:embed="rId2">
              <a:alphaModFix amt="50000"/>
            </a:blip>
            <a:srcRect l="19697" r="59150"/>
            <a:stretch>
              <a:fillRect/>
            </a:stretch>
          </p:blipFill>
          <p:spPr>
            <a:xfrm>
              <a:off x="0" y="0"/>
              <a:ext cx="3868347" cy="13716000"/>
            </a:xfrm>
            <a:prstGeom prst="rect">
              <a:avLst/>
            </a:prstGeom>
          </p:spPr>
        </p:pic>
      </p:grpSp>
      <p:grpSp>
        <p:nvGrpSpPr>
          <p:cNvPr id="4" name="Group 4"/>
          <p:cNvGrpSpPr/>
          <p:nvPr/>
        </p:nvGrpSpPr>
        <p:grpSpPr>
          <a:xfrm>
            <a:off x="1134419" y="129238"/>
            <a:ext cx="1270880" cy="1023166"/>
            <a:chOff x="0" y="0"/>
            <a:chExt cx="6368356" cy="5126990"/>
          </a:xfrm>
        </p:grpSpPr>
        <p:sp>
          <p:nvSpPr>
            <p:cNvPr id="5" name="Freeform 5"/>
            <p:cNvSpPr/>
            <p:nvPr/>
          </p:nvSpPr>
          <p:spPr>
            <a:xfrm>
              <a:off x="0" y="0"/>
              <a:ext cx="6368356" cy="5126990"/>
            </a:xfrm>
            <a:custGeom>
              <a:avLst/>
              <a:gdLst/>
              <a:ahLst/>
              <a:cxnLst/>
              <a:rect l="l" t="t" r="r" b="b"/>
              <a:pathLst>
                <a:path w="6368356" h="5126990">
                  <a:moveTo>
                    <a:pt x="3546416" y="0"/>
                  </a:moveTo>
                  <a:lnTo>
                    <a:pt x="0" y="0"/>
                  </a:lnTo>
                  <a:lnTo>
                    <a:pt x="2821940" y="2564130"/>
                  </a:lnTo>
                  <a:lnTo>
                    <a:pt x="0" y="5126990"/>
                  </a:lnTo>
                  <a:lnTo>
                    <a:pt x="3546416" y="5126990"/>
                  </a:lnTo>
                  <a:lnTo>
                    <a:pt x="6368356" y="2564130"/>
                  </a:lnTo>
                  <a:close/>
                </a:path>
              </a:pathLst>
            </a:custGeom>
            <a:solidFill>
              <a:srgbClr val="FFCC58"/>
            </a:solidFill>
          </p:spPr>
        </p:sp>
      </p:grpSp>
      <p:grpSp>
        <p:nvGrpSpPr>
          <p:cNvPr id="6" name="Group 6"/>
          <p:cNvGrpSpPr/>
          <p:nvPr/>
        </p:nvGrpSpPr>
        <p:grpSpPr>
          <a:xfrm>
            <a:off x="866645" y="1923318"/>
            <a:ext cx="674021" cy="539217"/>
            <a:chOff x="0" y="0"/>
            <a:chExt cx="6408833" cy="5126990"/>
          </a:xfrm>
        </p:grpSpPr>
        <p:sp>
          <p:nvSpPr>
            <p:cNvPr id="7" name="Freeform 7"/>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pic>
        <p:nvPicPr>
          <p:cNvPr id="8" name="Picture 8"/>
          <p:cNvPicPr>
            <a:picLocks noChangeAspect="1"/>
          </p:cNvPicPr>
          <p:nvPr/>
        </p:nvPicPr>
        <p:blipFill>
          <a:blip r:embed="rId3"/>
          <a:srcRect/>
          <a:stretch>
            <a:fillRect/>
          </a:stretch>
        </p:blipFill>
        <p:spPr>
          <a:xfrm>
            <a:off x="2405299" y="3275135"/>
            <a:ext cx="6074296" cy="2956229"/>
          </a:xfrm>
          <a:prstGeom prst="rect">
            <a:avLst/>
          </a:prstGeom>
        </p:spPr>
      </p:pic>
      <p:sp>
        <p:nvSpPr>
          <p:cNvPr id="9" name="TextBox 9"/>
          <p:cNvSpPr txBox="1"/>
          <p:nvPr/>
        </p:nvSpPr>
        <p:spPr>
          <a:xfrm>
            <a:off x="2185473" y="1671611"/>
            <a:ext cx="9729957" cy="4308872"/>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r>
              <a:rPr lang="en-US" sz="2800" b="1" spc="67" dirty="0">
                <a:solidFill>
                  <a:srgbClr val="4CB8B4"/>
                </a:solidFill>
                <a:latin typeface="Montserrat Semi-Bold" panose="020B0604020202020204" charset="0"/>
              </a:rPr>
              <a:t>1 How do we know that God loves us?</a:t>
            </a:r>
          </a:p>
          <a:p>
            <a:endParaRPr lang="en-US" sz="2800" b="1" spc="67" dirty="0">
              <a:solidFill>
                <a:srgbClr val="4CB8B4"/>
              </a:solidFill>
              <a:latin typeface="Montserrat Semi-Bold" panose="020B0604020202020204" charset="0"/>
            </a:endParaRPr>
          </a:p>
          <a:p>
            <a:r>
              <a:rPr lang="en-US" sz="2800" b="1" spc="67" dirty="0">
                <a:solidFill>
                  <a:srgbClr val="4CB8B4"/>
                </a:solidFill>
                <a:latin typeface="Montserrat Light"/>
              </a:rPr>
              <a:t>2 </a:t>
            </a:r>
            <a:r>
              <a:rPr lang="en-US" sz="2800" b="1" spc="67" dirty="0">
                <a:solidFill>
                  <a:srgbClr val="4CB8B4"/>
                </a:solidFill>
                <a:latin typeface="Montserrat Semi-Bold" panose="020B0604020202020204" charset="0"/>
              </a:rPr>
              <a:t>Does everyone deserve to be shown love?</a:t>
            </a:r>
          </a:p>
          <a:p>
            <a:endParaRPr lang="en-US" sz="2800" b="1" spc="67" dirty="0">
              <a:solidFill>
                <a:srgbClr val="4CB8B4"/>
              </a:solidFill>
              <a:latin typeface="Montserrat Light"/>
            </a:endParaRPr>
          </a:p>
          <a:p>
            <a:r>
              <a:rPr lang="en-US" sz="2800" b="1" spc="67" dirty="0">
                <a:solidFill>
                  <a:srgbClr val="4CB8B4"/>
                </a:solidFill>
                <a:latin typeface="Montserrat Light"/>
              </a:rPr>
              <a:t>3 How can we show God’s love to one another?</a:t>
            </a:r>
          </a:p>
          <a:p>
            <a:endParaRPr lang="en-US" sz="2800" b="1" i="0" spc="67" dirty="0">
              <a:solidFill>
                <a:srgbClr val="4CB8B4"/>
              </a:solidFill>
              <a:effectLst/>
              <a:latin typeface="Montserrat Light"/>
            </a:endParaRPr>
          </a:p>
          <a:p>
            <a:r>
              <a:rPr lang="en-US" sz="2800" b="1" spc="67" dirty="0">
                <a:solidFill>
                  <a:srgbClr val="4CB8B4"/>
                </a:solidFill>
                <a:latin typeface="Montserrat Light"/>
              </a:rPr>
              <a:t>4 When is it difficult to love someone?</a:t>
            </a:r>
          </a:p>
          <a:p>
            <a:endParaRPr lang="en-US" sz="2800" b="1" i="0" spc="67" dirty="0">
              <a:solidFill>
                <a:srgbClr val="4CB8B4"/>
              </a:solidFill>
              <a:effectLst/>
              <a:latin typeface="Montserrat Light"/>
            </a:endParaRPr>
          </a:p>
          <a:p>
            <a:r>
              <a:rPr lang="en-US" sz="2800" b="1" i="0" spc="67" dirty="0">
                <a:solidFill>
                  <a:srgbClr val="4CB8B4"/>
                </a:solidFill>
                <a:effectLst/>
                <a:latin typeface="Montserrat Light"/>
              </a:rPr>
              <a:t>5 </a:t>
            </a:r>
            <a:r>
              <a:rPr lang="en-US" sz="2800" b="1" spc="67" dirty="0">
                <a:solidFill>
                  <a:srgbClr val="4CB8B4"/>
                </a:solidFill>
                <a:latin typeface="Montserrat Light"/>
              </a:rPr>
              <a:t>How does Jesus’ example teach us how to love one another?</a:t>
            </a:r>
            <a:endParaRPr lang="en-GB" sz="2800" b="0" i="0" dirty="0">
              <a:solidFill>
                <a:srgbClr val="000000"/>
              </a:solidFill>
              <a:effectLst/>
            </a:endParaRPr>
          </a:p>
        </p:txBody>
      </p:sp>
      <p:grpSp>
        <p:nvGrpSpPr>
          <p:cNvPr id="10" name="Group 10"/>
          <p:cNvGrpSpPr/>
          <p:nvPr/>
        </p:nvGrpSpPr>
        <p:grpSpPr>
          <a:xfrm>
            <a:off x="778546" y="1368783"/>
            <a:ext cx="425109" cy="338155"/>
            <a:chOff x="0" y="0"/>
            <a:chExt cx="6346308" cy="5126990"/>
          </a:xfrm>
        </p:grpSpPr>
        <p:sp>
          <p:nvSpPr>
            <p:cNvPr id="11" name="Freeform 1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2" name="Group 12"/>
          <p:cNvGrpSpPr/>
          <p:nvPr/>
        </p:nvGrpSpPr>
        <p:grpSpPr>
          <a:xfrm>
            <a:off x="-644533" y="3709255"/>
            <a:ext cx="1422704" cy="1146657"/>
            <a:chOff x="0" y="0"/>
            <a:chExt cx="6361360" cy="5126990"/>
          </a:xfrm>
        </p:grpSpPr>
        <p:sp>
          <p:nvSpPr>
            <p:cNvPr id="13" name="Freeform 13"/>
            <p:cNvSpPr/>
            <p:nvPr/>
          </p:nvSpPr>
          <p:spPr>
            <a:xfrm>
              <a:off x="0" y="0"/>
              <a:ext cx="6361360" cy="5126990"/>
            </a:xfrm>
            <a:custGeom>
              <a:avLst/>
              <a:gdLst/>
              <a:ahLst/>
              <a:cxnLst/>
              <a:rect l="l" t="t" r="r" b="b"/>
              <a:pathLst>
                <a:path w="6361360" h="5126990">
                  <a:moveTo>
                    <a:pt x="3539420" y="0"/>
                  </a:moveTo>
                  <a:lnTo>
                    <a:pt x="0" y="0"/>
                  </a:lnTo>
                  <a:lnTo>
                    <a:pt x="2821940" y="2564130"/>
                  </a:lnTo>
                  <a:lnTo>
                    <a:pt x="0" y="5126990"/>
                  </a:lnTo>
                  <a:lnTo>
                    <a:pt x="3539420" y="5126990"/>
                  </a:lnTo>
                  <a:lnTo>
                    <a:pt x="6361360" y="2564130"/>
                  </a:lnTo>
                  <a:close/>
                </a:path>
              </a:pathLst>
            </a:custGeom>
            <a:solidFill>
              <a:srgbClr val="4CB8B4"/>
            </a:solidFill>
          </p:spPr>
        </p:sp>
      </p:grpSp>
      <p:grpSp>
        <p:nvGrpSpPr>
          <p:cNvPr id="14" name="Group 14"/>
          <p:cNvGrpSpPr/>
          <p:nvPr/>
        </p:nvGrpSpPr>
        <p:grpSpPr>
          <a:xfrm>
            <a:off x="441160" y="6151910"/>
            <a:ext cx="674021" cy="539217"/>
            <a:chOff x="0" y="0"/>
            <a:chExt cx="6408833" cy="5126990"/>
          </a:xfrm>
        </p:grpSpPr>
        <p:sp>
          <p:nvSpPr>
            <p:cNvPr id="15" name="Freeform 15"/>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6" name="Group 16"/>
          <p:cNvGrpSpPr/>
          <p:nvPr/>
        </p:nvGrpSpPr>
        <p:grpSpPr>
          <a:xfrm>
            <a:off x="11826956" y="5821354"/>
            <a:ext cx="425109" cy="338155"/>
            <a:chOff x="0" y="0"/>
            <a:chExt cx="6346308" cy="5126990"/>
          </a:xfrm>
        </p:grpSpPr>
        <p:sp>
          <p:nvSpPr>
            <p:cNvPr id="17" name="Freeform 17"/>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8" name="Group 18"/>
          <p:cNvGrpSpPr/>
          <p:nvPr/>
        </p:nvGrpSpPr>
        <p:grpSpPr>
          <a:xfrm>
            <a:off x="11650727" y="6421518"/>
            <a:ext cx="425109" cy="338155"/>
            <a:chOff x="0" y="0"/>
            <a:chExt cx="6346308" cy="5126990"/>
          </a:xfrm>
        </p:grpSpPr>
        <p:sp>
          <p:nvSpPr>
            <p:cNvPr id="19" name="Freeform 19"/>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20" name="Group 20"/>
          <p:cNvGrpSpPr/>
          <p:nvPr/>
        </p:nvGrpSpPr>
        <p:grpSpPr>
          <a:xfrm>
            <a:off x="969232" y="5489217"/>
            <a:ext cx="425109" cy="338155"/>
            <a:chOff x="0" y="0"/>
            <a:chExt cx="6346308" cy="5126990"/>
          </a:xfrm>
        </p:grpSpPr>
        <p:sp>
          <p:nvSpPr>
            <p:cNvPr id="21" name="Freeform 2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sp>
        <p:nvSpPr>
          <p:cNvPr id="22" name="TextBox 21">
            <a:extLst>
              <a:ext uri="{FF2B5EF4-FFF2-40B4-BE49-F238E27FC236}">
                <a16:creationId xmlns:a16="http://schemas.microsoft.com/office/drawing/2014/main" id="{651A4C6C-C6E3-48BC-A553-7A1E570D23B5}"/>
              </a:ext>
            </a:extLst>
          </p:cNvPr>
          <p:cNvSpPr txBox="1"/>
          <p:nvPr/>
        </p:nvSpPr>
        <p:spPr>
          <a:xfrm>
            <a:off x="4745056" y="404471"/>
            <a:ext cx="5237759" cy="646331"/>
          </a:xfrm>
          <a:prstGeom prst="rect">
            <a:avLst/>
          </a:prstGeom>
          <a:noFill/>
        </p:spPr>
        <p:txBody>
          <a:bodyPr wrap="square" rtlCol="0">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r>
              <a:rPr lang="en-GB" sz="3600" b="1" dirty="0">
                <a:solidFill>
                  <a:srgbClr val="009999"/>
                </a:solidFill>
                <a:latin typeface="Montserrat Light Bold" panose="020B0604020202020204" charset="0"/>
              </a:rPr>
              <a:t>Discussion Questions</a:t>
            </a:r>
          </a:p>
        </p:txBody>
      </p:sp>
    </p:spTree>
    <p:extLst>
      <p:ext uri="{BB962C8B-B14F-4D97-AF65-F5344CB8AC3E}">
        <p14:creationId xmlns:p14="http://schemas.microsoft.com/office/powerpoint/2010/main" val="1034163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CC58"/>
        </a:solidFill>
        <a:effectLst/>
      </p:bgPr>
    </p:bg>
    <p:spTree>
      <p:nvGrpSpPr>
        <p:cNvPr id="1" name=""/>
        <p:cNvGrpSpPr/>
        <p:nvPr/>
      </p:nvGrpSpPr>
      <p:grpSpPr>
        <a:xfrm>
          <a:off x="0" y="0"/>
          <a:ext cx="0" cy="0"/>
          <a:chOff x="0" y="0"/>
          <a:chExt cx="0" cy="0"/>
        </a:xfrm>
      </p:grpSpPr>
      <p:grpSp>
        <p:nvGrpSpPr>
          <p:cNvPr id="3" name="Group 3"/>
          <p:cNvGrpSpPr/>
          <p:nvPr/>
        </p:nvGrpSpPr>
        <p:grpSpPr>
          <a:xfrm>
            <a:off x="882988" y="-677944"/>
            <a:ext cx="2008458" cy="1796396"/>
            <a:chOff x="0" y="0"/>
            <a:chExt cx="5732310" cy="5126990"/>
          </a:xfrm>
        </p:grpSpPr>
        <p:sp>
          <p:nvSpPr>
            <p:cNvPr id="4" name="Freeform 4"/>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2F2F2"/>
            </a:solidFill>
          </p:spPr>
        </p:sp>
      </p:grpSp>
      <p:grpSp>
        <p:nvGrpSpPr>
          <p:cNvPr id="5" name="Group 5"/>
          <p:cNvGrpSpPr/>
          <p:nvPr/>
        </p:nvGrpSpPr>
        <p:grpSpPr>
          <a:xfrm>
            <a:off x="312476" y="1119239"/>
            <a:ext cx="785880" cy="706498"/>
            <a:chOff x="0" y="0"/>
            <a:chExt cx="5732310" cy="5126990"/>
          </a:xfrm>
        </p:grpSpPr>
        <p:sp>
          <p:nvSpPr>
            <p:cNvPr id="6" name="Freeform 6"/>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FF7477"/>
            </a:solidFill>
          </p:spPr>
        </p:sp>
      </p:grpSp>
      <p:grpSp>
        <p:nvGrpSpPr>
          <p:cNvPr id="7" name="Group 7"/>
          <p:cNvGrpSpPr/>
          <p:nvPr/>
        </p:nvGrpSpPr>
        <p:grpSpPr>
          <a:xfrm>
            <a:off x="2734523" y="588034"/>
            <a:ext cx="533881" cy="479719"/>
            <a:chOff x="0" y="0"/>
            <a:chExt cx="5732310" cy="5126990"/>
          </a:xfrm>
        </p:grpSpPr>
        <p:sp>
          <p:nvSpPr>
            <p:cNvPr id="8" name="Freeform 8"/>
            <p:cNvSpPr/>
            <p:nvPr/>
          </p:nvSpPr>
          <p:spPr>
            <a:xfrm>
              <a:off x="0" y="0"/>
              <a:ext cx="5732310" cy="5126990"/>
            </a:xfrm>
            <a:custGeom>
              <a:avLst/>
              <a:gdLst/>
              <a:ahLst/>
              <a:cxnLst/>
              <a:rect l="l" t="t" r="r" b="b"/>
              <a:pathLst>
                <a:path w="5732310" h="5126990">
                  <a:moveTo>
                    <a:pt x="2910370" y="0"/>
                  </a:moveTo>
                  <a:lnTo>
                    <a:pt x="0" y="0"/>
                  </a:lnTo>
                  <a:lnTo>
                    <a:pt x="2821940" y="2564130"/>
                  </a:lnTo>
                  <a:lnTo>
                    <a:pt x="0" y="5126990"/>
                  </a:lnTo>
                  <a:lnTo>
                    <a:pt x="2910370" y="5126990"/>
                  </a:lnTo>
                  <a:lnTo>
                    <a:pt x="5732310" y="2564130"/>
                  </a:lnTo>
                  <a:close/>
                </a:path>
              </a:pathLst>
            </a:custGeom>
            <a:solidFill>
              <a:srgbClr val="4CB8B4"/>
            </a:solidFill>
          </p:spPr>
        </p:sp>
      </p:grpSp>
      <p:grpSp>
        <p:nvGrpSpPr>
          <p:cNvPr id="9" name="Group 9"/>
          <p:cNvGrpSpPr/>
          <p:nvPr/>
        </p:nvGrpSpPr>
        <p:grpSpPr>
          <a:xfrm>
            <a:off x="11506200" y="5914108"/>
            <a:ext cx="645231" cy="516185"/>
            <a:chOff x="0" y="0"/>
            <a:chExt cx="6408833" cy="5126990"/>
          </a:xfrm>
        </p:grpSpPr>
        <p:sp>
          <p:nvSpPr>
            <p:cNvPr id="10" name="Freeform 10"/>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1" name="Group 11"/>
          <p:cNvGrpSpPr/>
          <p:nvPr/>
        </p:nvGrpSpPr>
        <p:grpSpPr>
          <a:xfrm>
            <a:off x="2575944" y="76078"/>
            <a:ext cx="7301424" cy="1352086"/>
            <a:chOff x="4469024" y="-4224154"/>
            <a:chExt cx="14602847" cy="2704172"/>
          </a:xfrm>
        </p:grpSpPr>
        <p:sp>
          <p:nvSpPr>
            <p:cNvPr id="12" name="TextBox 12"/>
            <p:cNvSpPr txBox="1"/>
            <p:nvPr/>
          </p:nvSpPr>
          <p:spPr>
            <a:xfrm>
              <a:off x="6464420" y="-4224154"/>
              <a:ext cx="10520613" cy="1608686"/>
            </a:xfrm>
            <a:prstGeom prst="rect">
              <a:avLst/>
            </a:prstGeom>
          </p:spPr>
          <p:txBody>
            <a:bodyPr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72"/>
                </a:lnSpc>
              </a:pPr>
              <a:r>
                <a:rPr lang="en-US" sz="4448" spc="89" dirty="0">
                  <a:solidFill>
                    <a:srgbClr val="FF7477"/>
                  </a:solidFill>
                  <a:latin typeface="Montserrat Classic Bold"/>
                </a:rPr>
                <a:t>T</a:t>
              </a:r>
              <a:r>
                <a:rPr lang="en-US" sz="4448" spc="89" dirty="0">
                  <a:solidFill>
                    <a:srgbClr val="FF7477"/>
                  </a:solidFill>
                  <a:latin typeface="Montserrat Light Bold"/>
                </a:rPr>
                <a:t>he Church Story</a:t>
              </a:r>
            </a:p>
          </p:txBody>
        </p:sp>
        <p:sp>
          <p:nvSpPr>
            <p:cNvPr id="13" name="TextBox 13"/>
            <p:cNvSpPr txBox="1"/>
            <p:nvPr/>
          </p:nvSpPr>
          <p:spPr>
            <a:xfrm>
              <a:off x="4469024" y="-3018214"/>
              <a:ext cx="14602847" cy="1498232"/>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345"/>
                </a:lnSpc>
              </a:pPr>
              <a:r>
                <a:rPr lang="en-US" sz="4000" spc="84" dirty="0">
                  <a:solidFill>
                    <a:srgbClr val="FFFFFF"/>
                  </a:solidFill>
                  <a:latin typeface="Montserrat Light Bold"/>
                </a:rPr>
                <a:t>St Maximilian Kolbe</a:t>
              </a:r>
            </a:p>
          </p:txBody>
        </p:sp>
      </p:grpSp>
      <p:pic>
        <p:nvPicPr>
          <p:cNvPr id="14" name="Online Media 13" title="Array of Hope ~ Saint Maximilian Kolbe">
            <a:hlinkClick r:id="" action="ppaction://media"/>
            <a:extLst>
              <a:ext uri="{FF2B5EF4-FFF2-40B4-BE49-F238E27FC236}">
                <a16:creationId xmlns:a16="http://schemas.microsoft.com/office/drawing/2014/main" id="{CD2B7645-52ED-4FB3-8E63-85E7032C871D}"/>
              </a:ext>
            </a:extLst>
          </p:cNvPr>
          <p:cNvPicPr>
            <a:picLocks noRot="1" noChangeAspect="1"/>
          </p:cNvPicPr>
          <p:nvPr>
            <a:videoFile r:link="rId1"/>
          </p:nvPr>
        </p:nvPicPr>
        <p:blipFill>
          <a:blip r:embed="rId3"/>
          <a:stretch>
            <a:fillRect/>
          </a:stretch>
        </p:blipFill>
        <p:spPr>
          <a:xfrm>
            <a:off x="1505489" y="1483391"/>
            <a:ext cx="9181021" cy="5187277"/>
          </a:xfrm>
          <a:prstGeom prst="rect">
            <a:avLst/>
          </a:prstGeom>
        </p:spPr>
      </p:pic>
    </p:spTree>
    <p:extLst>
      <p:ext uri="{BB962C8B-B14F-4D97-AF65-F5344CB8AC3E}">
        <p14:creationId xmlns:p14="http://schemas.microsoft.com/office/powerpoint/2010/main" val="3471136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4"/>
                </p:tgtEl>
              </p:cMediaNode>
            </p:video>
            <p:seq concurrent="1" nextAc="seek">
              <p:cTn id="8" restart="whenNotActive" fill="hold" evtFilter="cancelBubble" nodeType="interactiveSeq">
                <p:stCondLst>
                  <p:cond evt="onClick" delay="0">
                    <p:tgtEl>
                      <p:spTgt spid="1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4"/>
                                        </p:tgtEl>
                                      </p:cBhvr>
                                    </p:cmd>
                                  </p:childTnLst>
                                </p:cTn>
                              </p:par>
                            </p:childTnLst>
                          </p:cTn>
                        </p:par>
                      </p:childTnLst>
                    </p:cTn>
                  </p:par>
                </p:childTnLst>
              </p:cTn>
              <p:nextCondLst>
                <p:cond evt="onClick" delay="0">
                  <p:tgtEl>
                    <p:spTgt spid="14"/>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2586" y="0"/>
            <a:ext cx="1934173" cy="6858000"/>
            <a:chOff x="0" y="0"/>
            <a:chExt cx="3868347" cy="13716000"/>
          </a:xfrm>
        </p:grpSpPr>
        <p:pic>
          <p:nvPicPr>
            <p:cNvPr id="3" name="Picture 3"/>
            <p:cNvPicPr>
              <a:picLocks noChangeAspect="1"/>
            </p:cNvPicPr>
            <p:nvPr/>
          </p:nvPicPr>
          <p:blipFill>
            <a:blip r:embed="rId2">
              <a:alphaModFix amt="50000"/>
            </a:blip>
            <a:srcRect l="19697" r="59150"/>
            <a:stretch>
              <a:fillRect/>
            </a:stretch>
          </p:blipFill>
          <p:spPr>
            <a:xfrm>
              <a:off x="0" y="0"/>
              <a:ext cx="3868347" cy="13716000"/>
            </a:xfrm>
            <a:prstGeom prst="rect">
              <a:avLst/>
            </a:prstGeom>
          </p:spPr>
        </p:pic>
      </p:grpSp>
      <p:grpSp>
        <p:nvGrpSpPr>
          <p:cNvPr id="4" name="Group 4"/>
          <p:cNvGrpSpPr/>
          <p:nvPr/>
        </p:nvGrpSpPr>
        <p:grpSpPr>
          <a:xfrm>
            <a:off x="1134419" y="129238"/>
            <a:ext cx="1270880" cy="1023166"/>
            <a:chOff x="0" y="0"/>
            <a:chExt cx="6368356" cy="5126990"/>
          </a:xfrm>
        </p:grpSpPr>
        <p:sp>
          <p:nvSpPr>
            <p:cNvPr id="5" name="Freeform 5"/>
            <p:cNvSpPr/>
            <p:nvPr/>
          </p:nvSpPr>
          <p:spPr>
            <a:xfrm>
              <a:off x="0" y="0"/>
              <a:ext cx="6368356" cy="5126990"/>
            </a:xfrm>
            <a:custGeom>
              <a:avLst/>
              <a:gdLst/>
              <a:ahLst/>
              <a:cxnLst/>
              <a:rect l="l" t="t" r="r" b="b"/>
              <a:pathLst>
                <a:path w="6368356" h="5126990">
                  <a:moveTo>
                    <a:pt x="3546416" y="0"/>
                  </a:moveTo>
                  <a:lnTo>
                    <a:pt x="0" y="0"/>
                  </a:lnTo>
                  <a:lnTo>
                    <a:pt x="2821940" y="2564130"/>
                  </a:lnTo>
                  <a:lnTo>
                    <a:pt x="0" y="5126990"/>
                  </a:lnTo>
                  <a:lnTo>
                    <a:pt x="3546416" y="5126990"/>
                  </a:lnTo>
                  <a:lnTo>
                    <a:pt x="6368356" y="2564130"/>
                  </a:lnTo>
                  <a:close/>
                </a:path>
              </a:pathLst>
            </a:custGeom>
            <a:solidFill>
              <a:srgbClr val="FFCC58"/>
            </a:solidFill>
          </p:spPr>
        </p:sp>
      </p:grpSp>
      <p:grpSp>
        <p:nvGrpSpPr>
          <p:cNvPr id="6" name="Group 6"/>
          <p:cNvGrpSpPr/>
          <p:nvPr/>
        </p:nvGrpSpPr>
        <p:grpSpPr>
          <a:xfrm>
            <a:off x="866645" y="1923318"/>
            <a:ext cx="674021" cy="539217"/>
            <a:chOff x="0" y="0"/>
            <a:chExt cx="6408833" cy="5126990"/>
          </a:xfrm>
        </p:grpSpPr>
        <p:sp>
          <p:nvSpPr>
            <p:cNvPr id="7" name="Freeform 7"/>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pic>
        <p:nvPicPr>
          <p:cNvPr id="8" name="Picture 8"/>
          <p:cNvPicPr>
            <a:picLocks noChangeAspect="1"/>
          </p:cNvPicPr>
          <p:nvPr/>
        </p:nvPicPr>
        <p:blipFill>
          <a:blip r:embed="rId3"/>
          <a:srcRect/>
          <a:stretch>
            <a:fillRect/>
          </a:stretch>
        </p:blipFill>
        <p:spPr>
          <a:xfrm>
            <a:off x="2405299" y="3275135"/>
            <a:ext cx="6074296" cy="2956229"/>
          </a:xfrm>
          <a:prstGeom prst="rect">
            <a:avLst/>
          </a:prstGeom>
        </p:spPr>
      </p:pic>
      <p:sp>
        <p:nvSpPr>
          <p:cNvPr id="9" name="TextBox 9"/>
          <p:cNvSpPr txBox="1"/>
          <p:nvPr/>
        </p:nvSpPr>
        <p:spPr>
          <a:xfrm>
            <a:off x="2021495" y="1281642"/>
            <a:ext cx="9703283" cy="5001369"/>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l"/>
            <a:r>
              <a:rPr lang="en-GB" sz="2500" b="1" i="0" u="none" strike="noStrike" spc="67" baseline="0" dirty="0">
                <a:solidFill>
                  <a:srgbClr val="009999"/>
                </a:solidFill>
              </a:rPr>
              <a:t>In your journal, answer these reflection questions and do the activity:</a:t>
            </a:r>
          </a:p>
          <a:p>
            <a:pPr algn="l"/>
            <a:endParaRPr lang="en-GB" sz="2500" b="1" spc="67" dirty="0">
              <a:solidFill>
                <a:srgbClr val="009999"/>
              </a:solidFill>
            </a:endParaRPr>
          </a:p>
          <a:p>
            <a:pPr marL="457200" indent="-457200" algn="l">
              <a:buAutoNum type="arabicParenR"/>
            </a:pPr>
            <a:r>
              <a:rPr lang="en-GB" sz="2500" b="1" spc="67" dirty="0">
                <a:solidFill>
                  <a:srgbClr val="009999"/>
                </a:solidFill>
              </a:rPr>
              <a:t>T</a:t>
            </a:r>
            <a:r>
              <a:rPr lang="en-GB" sz="2500" b="1" i="0" u="none" strike="noStrike" spc="67" baseline="0" dirty="0">
                <a:solidFill>
                  <a:srgbClr val="009999"/>
                </a:solidFill>
              </a:rPr>
              <a:t>hink about 3 </a:t>
            </a:r>
            <a:r>
              <a:rPr lang="en-GB" sz="2500" b="1" spc="67" dirty="0">
                <a:solidFill>
                  <a:srgbClr val="009999"/>
                </a:solidFill>
              </a:rPr>
              <a:t>times </a:t>
            </a:r>
            <a:r>
              <a:rPr lang="en-GB" sz="2500" b="1" i="0" u="none" strike="noStrike" spc="67" baseline="0" dirty="0">
                <a:solidFill>
                  <a:srgbClr val="009999"/>
                </a:solidFill>
              </a:rPr>
              <a:t>when you were shown love and how it made you feel.</a:t>
            </a:r>
            <a:endParaRPr lang="en-GB" sz="2500" b="1" spc="67" dirty="0">
              <a:solidFill>
                <a:srgbClr val="009999"/>
              </a:solidFill>
            </a:endParaRPr>
          </a:p>
          <a:p>
            <a:pPr marL="457200" indent="-457200" algn="l">
              <a:buAutoNum type="arabicParenR"/>
            </a:pPr>
            <a:endParaRPr lang="en-GB" sz="2500" b="1" spc="67" dirty="0">
              <a:solidFill>
                <a:srgbClr val="009999"/>
              </a:solidFill>
            </a:endParaRPr>
          </a:p>
          <a:p>
            <a:pPr marL="457200" indent="-457200" algn="l">
              <a:buAutoNum type="arabicParenR"/>
            </a:pPr>
            <a:r>
              <a:rPr lang="en-GB" sz="2500" b="1" spc="67" dirty="0">
                <a:solidFill>
                  <a:srgbClr val="009999"/>
                </a:solidFill>
              </a:rPr>
              <a:t>Think about 3 times when you showed love to someone and what difference it made.</a:t>
            </a:r>
          </a:p>
          <a:p>
            <a:pPr algn="l"/>
            <a:endParaRPr lang="en-GB" sz="2500" b="1" spc="67" dirty="0">
              <a:solidFill>
                <a:srgbClr val="009999"/>
              </a:solidFill>
            </a:endParaRPr>
          </a:p>
          <a:p>
            <a:pPr algn="ctr"/>
            <a:r>
              <a:rPr lang="en-GB" sz="2800" b="1" spc="67" dirty="0">
                <a:solidFill>
                  <a:srgbClr val="FFC000"/>
                </a:solidFill>
              </a:rPr>
              <a:t>Activity:</a:t>
            </a:r>
          </a:p>
          <a:p>
            <a:pPr algn="ctr"/>
            <a:endParaRPr lang="en-GB" sz="2500" b="1" spc="67" dirty="0">
              <a:solidFill>
                <a:srgbClr val="FFC000"/>
              </a:solidFill>
            </a:endParaRPr>
          </a:p>
          <a:p>
            <a:pPr algn="l"/>
            <a:r>
              <a:rPr lang="en-GB" sz="2500" b="1" spc="67" dirty="0">
                <a:solidFill>
                  <a:srgbClr val="009999"/>
                </a:solidFill>
              </a:rPr>
              <a:t>Make a collage of words and pictures to show different ways of being shown love and showing love to others.</a:t>
            </a:r>
          </a:p>
        </p:txBody>
      </p:sp>
      <p:grpSp>
        <p:nvGrpSpPr>
          <p:cNvPr id="10" name="Group 10"/>
          <p:cNvGrpSpPr/>
          <p:nvPr/>
        </p:nvGrpSpPr>
        <p:grpSpPr>
          <a:xfrm>
            <a:off x="605891" y="485791"/>
            <a:ext cx="425109" cy="338155"/>
            <a:chOff x="0" y="0"/>
            <a:chExt cx="6346308" cy="5126990"/>
          </a:xfrm>
        </p:grpSpPr>
        <p:sp>
          <p:nvSpPr>
            <p:cNvPr id="11" name="Freeform 1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2" name="Group 12"/>
          <p:cNvGrpSpPr/>
          <p:nvPr/>
        </p:nvGrpSpPr>
        <p:grpSpPr>
          <a:xfrm>
            <a:off x="-644533" y="3709255"/>
            <a:ext cx="1422704" cy="1146657"/>
            <a:chOff x="0" y="0"/>
            <a:chExt cx="6361360" cy="5126990"/>
          </a:xfrm>
        </p:grpSpPr>
        <p:sp>
          <p:nvSpPr>
            <p:cNvPr id="13" name="Freeform 13"/>
            <p:cNvSpPr/>
            <p:nvPr/>
          </p:nvSpPr>
          <p:spPr>
            <a:xfrm>
              <a:off x="0" y="0"/>
              <a:ext cx="6361360" cy="5126990"/>
            </a:xfrm>
            <a:custGeom>
              <a:avLst/>
              <a:gdLst/>
              <a:ahLst/>
              <a:cxnLst/>
              <a:rect l="l" t="t" r="r" b="b"/>
              <a:pathLst>
                <a:path w="6361360" h="5126990">
                  <a:moveTo>
                    <a:pt x="3539420" y="0"/>
                  </a:moveTo>
                  <a:lnTo>
                    <a:pt x="0" y="0"/>
                  </a:lnTo>
                  <a:lnTo>
                    <a:pt x="2821940" y="2564130"/>
                  </a:lnTo>
                  <a:lnTo>
                    <a:pt x="0" y="5126990"/>
                  </a:lnTo>
                  <a:lnTo>
                    <a:pt x="3539420" y="5126990"/>
                  </a:lnTo>
                  <a:lnTo>
                    <a:pt x="6361360" y="2564130"/>
                  </a:lnTo>
                  <a:close/>
                </a:path>
              </a:pathLst>
            </a:custGeom>
            <a:solidFill>
              <a:srgbClr val="4CB8B4"/>
            </a:solidFill>
          </p:spPr>
        </p:sp>
      </p:grpSp>
      <p:grpSp>
        <p:nvGrpSpPr>
          <p:cNvPr id="14" name="Group 14"/>
          <p:cNvGrpSpPr/>
          <p:nvPr/>
        </p:nvGrpSpPr>
        <p:grpSpPr>
          <a:xfrm>
            <a:off x="885507" y="6192495"/>
            <a:ext cx="674021" cy="539217"/>
            <a:chOff x="0" y="0"/>
            <a:chExt cx="6408833" cy="5126990"/>
          </a:xfrm>
        </p:grpSpPr>
        <p:sp>
          <p:nvSpPr>
            <p:cNvPr id="15" name="Freeform 15"/>
            <p:cNvSpPr/>
            <p:nvPr/>
          </p:nvSpPr>
          <p:spPr>
            <a:xfrm>
              <a:off x="0" y="0"/>
              <a:ext cx="6408833" cy="5126990"/>
            </a:xfrm>
            <a:custGeom>
              <a:avLst/>
              <a:gdLst/>
              <a:ahLst/>
              <a:cxnLst/>
              <a:rect l="l" t="t" r="r" b="b"/>
              <a:pathLst>
                <a:path w="6408833" h="5126990">
                  <a:moveTo>
                    <a:pt x="3586893" y="0"/>
                  </a:moveTo>
                  <a:lnTo>
                    <a:pt x="0" y="0"/>
                  </a:lnTo>
                  <a:lnTo>
                    <a:pt x="2821940" y="2564130"/>
                  </a:lnTo>
                  <a:lnTo>
                    <a:pt x="0" y="5126990"/>
                  </a:lnTo>
                  <a:lnTo>
                    <a:pt x="3586893" y="5126990"/>
                  </a:lnTo>
                  <a:lnTo>
                    <a:pt x="6408833" y="2564130"/>
                  </a:lnTo>
                  <a:close/>
                </a:path>
              </a:pathLst>
            </a:custGeom>
            <a:solidFill>
              <a:srgbClr val="FF7477"/>
            </a:solidFill>
          </p:spPr>
        </p:sp>
      </p:grpSp>
      <p:grpSp>
        <p:nvGrpSpPr>
          <p:cNvPr id="16" name="Group 16"/>
          <p:cNvGrpSpPr/>
          <p:nvPr/>
        </p:nvGrpSpPr>
        <p:grpSpPr>
          <a:xfrm>
            <a:off x="1134419" y="3709255"/>
            <a:ext cx="425109" cy="338155"/>
            <a:chOff x="0" y="0"/>
            <a:chExt cx="6346308" cy="5126990"/>
          </a:xfrm>
        </p:grpSpPr>
        <p:sp>
          <p:nvSpPr>
            <p:cNvPr id="17" name="Freeform 17"/>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18" name="Group 18"/>
          <p:cNvGrpSpPr/>
          <p:nvPr/>
        </p:nvGrpSpPr>
        <p:grpSpPr>
          <a:xfrm>
            <a:off x="11399446" y="121602"/>
            <a:ext cx="425109" cy="338155"/>
            <a:chOff x="0" y="0"/>
            <a:chExt cx="6346308" cy="5126990"/>
          </a:xfrm>
        </p:grpSpPr>
        <p:sp>
          <p:nvSpPr>
            <p:cNvPr id="19" name="Freeform 19"/>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grpSp>
        <p:nvGrpSpPr>
          <p:cNvPr id="20" name="Group 20"/>
          <p:cNvGrpSpPr/>
          <p:nvPr/>
        </p:nvGrpSpPr>
        <p:grpSpPr>
          <a:xfrm>
            <a:off x="318632" y="4849788"/>
            <a:ext cx="425109" cy="338155"/>
            <a:chOff x="0" y="0"/>
            <a:chExt cx="6346308" cy="5126990"/>
          </a:xfrm>
        </p:grpSpPr>
        <p:sp>
          <p:nvSpPr>
            <p:cNvPr id="21" name="Freeform 21"/>
            <p:cNvSpPr/>
            <p:nvPr/>
          </p:nvSpPr>
          <p:spPr>
            <a:xfrm>
              <a:off x="0" y="0"/>
              <a:ext cx="6346308" cy="5126990"/>
            </a:xfrm>
            <a:custGeom>
              <a:avLst/>
              <a:gdLst/>
              <a:ahLst/>
              <a:cxnLst/>
              <a:rect l="l" t="t" r="r" b="b"/>
              <a:pathLst>
                <a:path w="6346308" h="5126990">
                  <a:moveTo>
                    <a:pt x="3524367" y="0"/>
                  </a:moveTo>
                  <a:lnTo>
                    <a:pt x="0" y="0"/>
                  </a:lnTo>
                  <a:lnTo>
                    <a:pt x="2821940" y="2564130"/>
                  </a:lnTo>
                  <a:lnTo>
                    <a:pt x="0" y="5126990"/>
                  </a:lnTo>
                  <a:lnTo>
                    <a:pt x="3524367" y="5126990"/>
                  </a:lnTo>
                  <a:lnTo>
                    <a:pt x="6346308" y="2564130"/>
                  </a:lnTo>
                  <a:close/>
                </a:path>
              </a:pathLst>
            </a:custGeom>
            <a:solidFill>
              <a:srgbClr val="FFCC58"/>
            </a:solidFill>
          </p:spPr>
        </p:sp>
      </p:grpSp>
      <p:sp>
        <p:nvSpPr>
          <p:cNvPr id="22" name="TextBox 21">
            <a:extLst>
              <a:ext uri="{FF2B5EF4-FFF2-40B4-BE49-F238E27FC236}">
                <a16:creationId xmlns:a16="http://schemas.microsoft.com/office/drawing/2014/main" id="{651A4C6C-C6E3-48BC-A553-7A1E570D23B5}"/>
              </a:ext>
            </a:extLst>
          </p:cNvPr>
          <p:cNvSpPr txBox="1"/>
          <p:nvPr/>
        </p:nvSpPr>
        <p:spPr>
          <a:xfrm>
            <a:off x="4503888" y="300925"/>
            <a:ext cx="5623092" cy="707886"/>
          </a:xfrm>
          <a:prstGeom prst="rect">
            <a:avLst/>
          </a:prstGeom>
          <a:noFill/>
        </p:spPr>
        <p:txBody>
          <a:bodyPr wrap="square" rtlCol="0">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r>
              <a:rPr lang="en-GB" sz="4000" b="1" dirty="0">
                <a:solidFill>
                  <a:srgbClr val="FFC000"/>
                </a:solidFill>
                <a:latin typeface="Montserrat Light Bold" panose="020B0604020202020204" charset="0"/>
              </a:rPr>
              <a:t>Personal Story</a:t>
            </a:r>
          </a:p>
        </p:txBody>
      </p:sp>
    </p:spTree>
    <p:extLst>
      <p:ext uri="{BB962C8B-B14F-4D97-AF65-F5344CB8AC3E}">
        <p14:creationId xmlns:p14="http://schemas.microsoft.com/office/powerpoint/2010/main" val="663205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CB8B4"/>
        </a:solidFill>
        <a:effectLst/>
      </p:bgPr>
    </p:bg>
    <p:spTree>
      <p:nvGrpSpPr>
        <p:cNvPr id="1" name=""/>
        <p:cNvGrpSpPr/>
        <p:nvPr/>
      </p:nvGrpSpPr>
      <p:grpSpPr>
        <a:xfrm>
          <a:off x="0" y="0"/>
          <a:ext cx="0" cy="0"/>
          <a:chOff x="0" y="0"/>
          <a:chExt cx="0" cy="0"/>
        </a:xfrm>
      </p:grpSpPr>
      <p:grpSp>
        <p:nvGrpSpPr>
          <p:cNvPr id="3" name="Group 3"/>
          <p:cNvGrpSpPr/>
          <p:nvPr/>
        </p:nvGrpSpPr>
        <p:grpSpPr>
          <a:xfrm>
            <a:off x="408834" y="-50298"/>
            <a:ext cx="1462873" cy="1181124"/>
            <a:chOff x="0" y="0"/>
            <a:chExt cx="6350000" cy="5126990"/>
          </a:xfrm>
        </p:grpSpPr>
        <p:sp>
          <p:nvSpPr>
            <p:cNvPr id="4" name="Freeform 4"/>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FFFF"/>
            </a:solidFill>
          </p:spPr>
        </p:sp>
      </p:grpSp>
      <p:sp>
        <p:nvSpPr>
          <p:cNvPr id="5" name="TextBox 5"/>
          <p:cNvSpPr txBox="1"/>
          <p:nvPr/>
        </p:nvSpPr>
        <p:spPr>
          <a:xfrm>
            <a:off x="1892066" y="0"/>
            <a:ext cx="8498929" cy="73988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26"/>
              </a:lnSpc>
              <a:spcBef>
                <a:spcPct val="0"/>
              </a:spcBef>
            </a:pPr>
            <a:r>
              <a:rPr lang="en-US" sz="3600" dirty="0">
                <a:solidFill>
                  <a:srgbClr val="FFFFFF"/>
                </a:solidFill>
                <a:latin typeface="Montserrat Semi-Bold"/>
              </a:rPr>
              <a:t>Faith in Action Closing Liturgy</a:t>
            </a:r>
          </a:p>
        </p:txBody>
      </p:sp>
      <p:grpSp>
        <p:nvGrpSpPr>
          <p:cNvPr id="6" name="Group 6"/>
          <p:cNvGrpSpPr/>
          <p:nvPr/>
        </p:nvGrpSpPr>
        <p:grpSpPr>
          <a:xfrm>
            <a:off x="-198231" y="746287"/>
            <a:ext cx="815151" cy="658153"/>
            <a:chOff x="0" y="0"/>
            <a:chExt cx="6350000" cy="5126990"/>
          </a:xfrm>
        </p:grpSpPr>
        <p:sp>
          <p:nvSpPr>
            <p:cNvPr id="7" name="Freeform 7"/>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grpSp>
        <p:nvGrpSpPr>
          <p:cNvPr id="8" name="Group 8"/>
          <p:cNvGrpSpPr/>
          <p:nvPr/>
        </p:nvGrpSpPr>
        <p:grpSpPr>
          <a:xfrm>
            <a:off x="685800" y="1465869"/>
            <a:ext cx="340225" cy="274698"/>
            <a:chOff x="0" y="0"/>
            <a:chExt cx="6350000" cy="5126990"/>
          </a:xfrm>
        </p:grpSpPr>
        <p:sp>
          <p:nvSpPr>
            <p:cNvPr id="9" name="Freeform 9"/>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grpSp>
        <p:nvGrpSpPr>
          <p:cNvPr id="10" name="Group 10"/>
          <p:cNvGrpSpPr/>
          <p:nvPr/>
        </p:nvGrpSpPr>
        <p:grpSpPr>
          <a:xfrm>
            <a:off x="952288" y="640501"/>
            <a:ext cx="1061346" cy="856931"/>
            <a:chOff x="0" y="0"/>
            <a:chExt cx="6350000" cy="5126990"/>
          </a:xfrm>
        </p:grpSpPr>
        <p:sp>
          <p:nvSpPr>
            <p:cNvPr id="11" name="Freeform 11"/>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CC58"/>
            </a:solidFill>
          </p:spPr>
        </p:sp>
      </p:grpSp>
      <p:sp>
        <p:nvSpPr>
          <p:cNvPr id="13" name="TextBox 12">
            <a:extLst>
              <a:ext uri="{FF2B5EF4-FFF2-40B4-BE49-F238E27FC236}">
                <a16:creationId xmlns:a16="http://schemas.microsoft.com/office/drawing/2014/main" id="{C8A579D4-FE20-422A-A314-FF988462008C}"/>
              </a:ext>
            </a:extLst>
          </p:cNvPr>
          <p:cNvSpPr txBox="1"/>
          <p:nvPr/>
        </p:nvSpPr>
        <p:spPr>
          <a:xfrm>
            <a:off x="1892066" y="761494"/>
            <a:ext cx="9462655" cy="738664"/>
          </a:xfrm>
          <a:prstGeom prst="rect">
            <a:avLst/>
          </a:prstGeom>
          <a:noFill/>
        </p:spPr>
        <p:txBody>
          <a:bodyPr wrap="none" rtlCol="0">
            <a:spAutoFit/>
          </a:bodyPr>
          <a:lstStyle/>
          <a:p>
            <a:pPr algn="ctr"/>
            <a:r>
              <a:rPr lang="en-GB" sz="3200" b="1" dirty="0">
                <a:solidFill>
                  <a:schemeClr val="bg1"/>
                </a:solidFill>
              </a:rPr>
              <a:t>Before our final prayer: s</a:t>
            </a:r>
            <a:r>
              <a:rPr lang="en-GB" sz="3200" dirty="0">
                <a:solidFill>
                  <a:schemeClr val="bg1"/>
                </a:solidFill>
              </a:rPr>
              <a:t>low your breathing and reflect</a:t>
            </a:r>
          </a:p>
          <a:p>
            <a:pPr algn="ctr"/>
            <a:endParaRPr lang="en-GB" sz="1000" dirty="0">
              <a:solidFill>
                <a:schemeClr val="bg1"/>
              </a:solidFill>
            </a:endParaRPr>
          </a:p>
        </p:txBody>
      </p:sp>
      <p:pic>
        <p:nvPicPr>
          <p:cNvPr id="12" name="Online Media 11" title="2 minute relaxing classical music">
            <a:hlinkClick r:id="" action="ppaction://media"/>
            <a:extLst>
              <a:ext uri="{FF2B5EF4-FFF2-40B4-BE49-F238E27FC236}">
                <a16:creationId xmlns:a16="http://schemas.microsoft.com/office/drawing/2014/main" id="{B6BDC3D8-F392-44C5-8514-A4C570286302}"/>
              </a:ext>
            </a:extLst>
          </p:cNvPr>
          <p:cNvPicPr>
            <a:picLocks noRot="1" noChangeAspect="1"/>
          </p:cNvPicPr>
          <p:nvPr>
            <a:videoFile r:link="rId1"/>
          </p:nvPr>
        </p:nvPicPr>
        <p:blipFill>
          <a:blip r:embed="rId3"/>
          <a:stretch>
            <a:fillRect/>
          </a:stretch>
        </p:blipFill>
        <p:spPr>
          <a:xfrm>
            <a:off x="3109277" y="1465869"/>
            <a:ext cx="7028232" cy="5267346"/>
          </a:xfrm>
          <a:prstGeom prst="rect">
            <a:avLst/>
          </a:prstGeom>
        </p:spPr>
      </p:pic>
    </p:spTree>
    <p:extLst>
      <p:ext uri="{BB962C8B-B14F-4D97-AF65-F5344CB8AC3E}">
        <p14:creationId xmlns:p14="http://schemas.microsoft.com/office/powerpoint/2010/main" val="351360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2"/>
                </p:tgtEl>
              </p:cMediaNode>
            </p:video>
            <p:seq concurrent="1" nextAc="seek">
              <p:cTn id="8" restart="whenNotActive" fill="hold" evtFilter="cancelBubble" nodeType="interactiveSeq">
                <p:stCondLst>
                  <p:cond evt="onClick" delay="0">
                    <p:tgtEl>
                      <p:spTgt spid="1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2"/>
                                        </p:tgtEl>
                                      </p:cBhvr>
                                    </p:cmd>
                                  </p:childTnLst>
                                </p:cTn>
                              </p:par>
                            </p:childTnLst>
                          </p:cTn>
                        </p:par>
                      </p:childTnLst>
                    </p:cTn>
                  </p:par>
                </p:childTnLst>
              </p:cTn>
              <p:nextCondLst>
                <p:cond evt="onClick" delay="0">
                  <p:tgtEl>
                    <p:spTgt spid="12"/>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4CB8B4"/>
        </a:solidFill>
        <a:effectLst/>
      </p:bgPr>
    </p:bg>
    <p:spTree>
      <p:nvGrpSpPr>
        <p:cNvPr id="1" name=""/>
        <p:cNvGrpSpPr/>
        <p:nvPr/>
      </p:nvGrpSpPr>
      <p:grpSpPr>
        <a:xfrm>
          <a:off x="0" y="0"/>
          <a:ext cx="0" cy="0"/>
          <a:chOff x="0" y="0"/>
          <a:chExt cx="0" cy="0"/>
        </a:xfrm>
      </p:grpSpPr>
      <p:sp>
        <p:nvSpPr>
          <p:cNvPr id="7" name="Freeform 7"/>
          <p:cNvSpPr/>
          <p:nvPr/>
        </p:nvSpPr>
        <p:spPr>
          <a:xfrm>
            <a:off x="-198231" y="746287"/>
            <a:ext cx="815151" cy="658153"/>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nvGrpSpPr>
          <p:cNvPr id="10" name="Group 10"/>
          <p:cNvGrpSpPr/>
          <p:nvPr/>
        </p:nvGrpSpPr>
        <p:grpSpPr>
          <a:xfrm>
            <a:off x="1448903" y="410702"/>
            <a:ext cx="1061346" cy="856931"/>
            <a:chOff x="0" y="0"/>
            <a:chExt cx="6350000" cy="5126990"/>
          </a:xfrm>
        </p:grpSpPr>
        <p:sp>
          <p:nvSpPr>
            <p:cNvPr id="11" name="Freeform 11"/>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CC58"/>
            </a:solidFill>
          </p:spPr>
        </p:sp>
      </p:grpSp>
      <p:grpSp>
        <p:nvGrpSpPr>
          <p:cNvPr id="3" name="Group 3"/>
          <p:cNvGrpSpPr/>
          <p:nvPr/>
        </p:nvGrpSpPr>
        <p:grpSpPr>
          <a:xfrm>
            <a:off x="408834" y="-50298"/>
            <a:ext cx="1462873" cy="1181124"/>
            <a:chOff x="0" y="0"/>
            <a:chExt cx="6350000" cy="5126990"/>
          </a:xfrm>
        </p:grpSpPr>
        <p:sp>
          <p:nvSpPr>
            <p:cNvPr id="4" name="Freeform 4"/>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FFFF"/>
            </a:solidFill>
          </p:spPr>
        </p:sp>
      </p:grpSp>
      <p:sp>
        <p:nvSpPr>
          <p:cNvPr id="2" name="TextBox 2"/>
          <p:cNvSpPr txBox="1"/>
          <p:nvPr/>
        </p:nvSpPr>
        <p:spPr>
          <a:xfrm>
            <a:off x="182880" y="746287"/>
            <a:ext cx="11852910" cy="5632311"/>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endParaRPr lang="en-GB" sz="1400" b="1" i="0" u="none" strike="noStrike" baseline="0" dirty="0"/>
          </a:p>
          <a:p>
            <a:pPr algn="ctr"/>
            <a:r>
              <a:rPr lang="en-GB" sz="2300" b="1" i="1" u="none" strike="noStrike" baseline="0" dirty="0"/>
              <a:t>Response: I am loved, therefore I love.</a:t>
            </a:r>
          </a:p>
          <a:p>
            <a:r>
              <a:rPr lang="en-GB" sz="2200" b="0" i="0" u="none" strike="noStrike" baseline="0" dirty="0"/>
              <a:t>Lord, you created me. You designed me. I am unique, special, one of a kind. You cherish me. You know me inside out. </a:t>
            </a:r>
            <a:r>
              <a:rPr lang="en-GB" sz="2200" b="1" i="0" u="none" strike="noStrike" baseline="0" dirty="0"/>
              <a:t>Response</a:t>
            </a:r>
          </a:p>
          <a:p>
            <a:endParaRPr lang="en-GB" sz="2200" b="1" i="0" u="none" strike="noStrike" baseline="0" dirty="0"/>
          </a:p>
          <a:p>
            <a:r>
              <a:rPr lang="en-GB" sz="2200" b="0" i="0" u="none" strike="noStrike" baseline="0" dirty="0"/>
              <a:t>Lord, I think you for giving me the people who transform my life by showing me love. They shape and inspire me. </a:t>
            </a:r>
            <a:r>
              <a:rPr lang="en-GB" sz="2200" b="1" i="0" u="none" strike="noStrike" baseline="0" dirty="0"/>
              <a:t>Response</a:t>
            </a:r>
          </a:p>
          <a:p>
            <a:endParaRPr lang="en-GB" sz="2200" b="0" i="0" u="none" strike="noStrike" baseline="0" dirty="0"/>
          </a:p>
          <a:p>
            <a:r>
              <a:rPr lang="en-GB" sz="2200" b="0" i="0" u="none" strike="noStrike" baseline="0" dirty="0"/>
              <a:t>Lord, you command me to love you, show me how to love through your words and actions. I am called to love. </a:t>
            </a:r>
            <a:r>
              <a:rPr lang="en-GB" sz="2200" b="1" i="0" u="none" strike="noStrike" baseline="0" dirty="0"/>
              <a:t>Response</a:t>
            </a:r>
          </a:p>
          <a:p>
            <a:endParaRPr lang="en-GB" sz="2200" b="1" i="0" u="none" strike="noStrike" baseline="0" dirty="0"/>
          </a:p>
          <a:p>
            <a:r>
              <a:rPr lang="en-GB" sz="2200" b="0" i="0" u="none" strike="noStrike" baseline="0" dirty="0"/>
              <a:t>Lord, you challenge me to be an instrument of your love. I can bring your love to others in the way I live my life. </a:t>
            </a:r>
            <a:r>
              <a:rPr lang="en-GB" sz="2200" b="1" i="0" u="none" strike="noStrike" baseline="0" dirty="0"/>
              <a:t>Response</a:t>
            </a:r>
          </a:p>
          <a:p>
            <a:pPr algn="ctr"/>
            <a:r>
              <a:rPr lang="en-GB" sz="2200" b="1" i="0" u="none" strike="noStrike" baseline="0" dirty="0"/>
              <a:t>Concluding Prayer (ALL)</a:t>
            </a:r>
            <a:endParaRPr lang="en-GB" sz="2200" b="0" i="0" u="none" strike="noStrike" baseline="0" dirty="0"/>
          </a:p>
          <a:p>
            <a:pPr algn="ctr"/>
            <a:r>
              <a:rPr lang="en-GB" sz="2200" b="0" i="0" u="none" strike="noStrike" baseline="0" dirty="0"/>
              <a:t>Lord, you are the vine and we are your branches. Help us to be more deeply rooted in you. Give us the courage to respond to your love by showing love to others. Fill us with your Spirit, so that through the love you have shown us, we can become the people you want us to be. Amen.</a:t>
            </a:r>
            <a:endParaRPr lang="en-GB" sz="2200" b="1" dirty="0">
              <a:solidFill>
                <a:srgbClr val="FFFFFF"/>
              </a:solidFill>
            </a:endParaRPr>
          </a:p>
        </p:txBody>
      </p:sp>
      <p:sp>
        <p:nvSpPr>
          <p:cNvPr id="5" name="TextBox 5"/>
          <p:cNvSpPr txBox="1"/>
          <p:nvPr/>
        </p:nvSpPr>
        <p:spPr>
          <a:xfrm>
            <a:off x="1979576" y="-124958"/>
            <a:ext cx="8498929" cy="739883"/>
          </a:xfrm>
          <a:prstGeom prst="rect">
            <a:avLst/>
          </a:prstGeom>
        </p:spPr>
        <p:txBody>
          <a:bodyPr wrap="square" lIns="0" tIns="0" rIns="0" bIns="0" rtlCol="0" anchor="t">
            <a:spAutoFit/>
          </a:bodyPr>
          <a:lstStyle>
            <a:defPPr>
              <a:defRPr lang="en-US"/>
            </a:defPPr>
            <a:lvl1pPr marL="0" algn="l" defTabSz="609539" rtl="0" eaLnBrk="1" latinLnBrk="0" hangingPunct="1">
              <a:defRPr sz="1200" kern="1200">
                <a:solidFill>
                  <a:schemeClr val="tx1"/>
                </a:solidFill>
                <a:latin typeface="+mn-lt"/>
                <a:ea typeface="+mn-ea"/>
                <a:cs typeface="+mn-cs"/>
              </a:defRPr>
            </a:lvl1pPr>
            <a:lvl2pPr marL="304770" algn="l" defTabSz="609539" rtl="0" eaLnBrk="1" latinLnBrk="0" hangingPunct="1">
              <a:defRPr sz="1200" kern="1200">
                <a:solidFill>
                  <a:schemeClr val="tx1"/>
                </a:solidFill>
                <a:latin typeface="+mn-lt"/>
                <a:ea typeface="+mn-ea"/>
                <a:cs typeface="+mn-cs"/>
              </a:defRPr>
            </a:lvl2pPr>
            <a:lvl3pPr marL="609539" algn="l" defTabSz="609539" rtl="0" eaLnBrk="1" latinLnBrk="0" hangingPunct="1">
              <a:defRPr sz="1200" kern="1200">
                <a:solidFill>
                  <a:schemeClr val="tx1"/>
                </a:solidFill>
                <a:latin typeface="+mn-lt"/>
                <a:ea typeface="+mn-ea"/>
                <a:cs typeface="+mn-cs"/>
              </a:defRPr>
            </a:lvl3pPr>
            <a:lvl4pPr marL="914309" algn="l" defTabSz="609539" rtl="0" eaLnBrk="1" latinLnBrk="0" hangingPunct="1">
              <a:defRPr sz="1200" kern="1200">
                <a:solidFill>
                  <a:schemeClr val="tx1"/>
                </a:solidFill>
                <a:latin typeface="+mn-lt"/>
                <a:ea typeface="+mn-ea"/>
                <a:cs typeface="+mn-cs"/>
              </a:defRPr>
            </a:lvl4pPr>
            <a:lvl5pPr marL="1219078" algn="l" defTabSz="609539" rtl="0" eaLnBrk="1" latinLnBrk="0" hangingPunct="1">
              <a:defRPr sz="1200" kern="1200">
                <a:solidFill>
                  <a:schemeClr val="tx1"/>
                </a:solidFill>
                <a:latin typeface="+mn-lt"/>
                <a:ea typeface="+mn-ea"/>
                <a:cs typeface="+mn-cs"/>
              </a:defRPr>
            </a:lvl5pPr>
            <a:lvl6pPr marL="1523848" algn="l" defTabSz="609539" rtl="0" eaLnBrk="1" latinLnBrk="0" hangingPunct="1">
              <a:defRPr sz="1200" kern="1200">
                <a:solidFill>
                  <a:schemeClr val="tx1"/>
                </a:solidFill>
                <a:latin typeface="+mn-lt"/>
                <a:ea typeface="+mn-ea"/>
                <a:cs typeface="+mn-cs"/>
              </a:defRPr>
            </a:lvl6pPr>
            <a:lvl7pPr marL="1828617" algn="l" defTabSz="609539" rtl="0" eaLnBrk="1" latinLnBrk="0" hangingPunct="1">
              <a:defRPr sz="1200" kern="1200">
                <a:solidFill>
                  <a:schemeClr val="tx1"/>
                </a:solidFill>
                <a:latin typeface="+mn-lt"/>
                <a:ea typeface="+mn-ea"/>
                <a:cs typeface="+mn-cs"/>
              </a:defRPr>
            </a:lvl7pPr>
            <a:lvl8pPr marL="2133387" algn="l" defTabSz="609539" rtl="0" eaLnBrk="1" latinLnBrk="0" hangingPunct="1">
              <a:defRPr sz="1200" kern="1200">
                <a:solidFill>
                  <a:schemeClr val="tx1"/>
                </a:solidFill>
                <a:latin typeface="+mn-lt"/>
                <a:ea typeface="+mn-ea"/>
                <a:cs typeface="+mn-cs"/>
              </a:defRPr>
            </a:lvl8pPr>
            <a:lvl9pPr marL="2438156" algn="l" defTabSz="609539" rtl="0" eaLnBrk="1" latinLnBrk="0" hangingPunct="1">
              <a:defRPr sz="1200" kern="1200">
                <a:solidFill>
                  <a:schemeClr val="tx1"/>
                </a:solidFill>
                <a:latin typeface="+mn-lt"/>
                <a:ea typeface="+mn-ea"/>
                <a:cs typeface="+mn-cs"/>
              </a:defRPr>
            </a:lvl9pPr>
          </a:lstStyle>
          <a:p>
            <a:pPr algn="ctr">
              <a:lnSpc>
                <a:spcPts val="6626"/>
              </a:lnSpc>
              <a:spcBef>
                <a:spcPct val="0"/>
              </a:spcBef>
            </a:pPr>
            <a:r>
              <a:rPr lang="en-US" sz="3600" dirty="0">
                <a:solidFill>
                  <a:srgbClr val="FFFFFF"/>
                </a:solidFill>
                <a:latin typeface="Montserrat Semi-Bold"/>
              </a:rPr>
              <a:t>FAITH IN ACTION CLOSING PRAYER</a:t>
            </a:r>
          </a:p>
        </p:txBody>
      </p:sp>
      <p:grpSp>
        <p:nvGrpSpPr>
          <p:cNvPr id="8" name="Group 8"/>
          <p:cNvGrpSpPr/>
          <p:nvPr/>
        </p:nvGrpSpPr>
        <p:grpSpPr>
          <a:xfrm>
            <a:off x="685800" y="232592"/>
            <a:ext cx="340225" cy="274698"/>
            <a:chOff x="0" y="0"/>
            <a:chExt cx="6350000" cy="5126990"/>
          </a:xfrm>
        </p:grpSpPr>
        <p:sp>
          <p:nvSpPr>
            <p:cNvPr id="9" name="Freeform 9"/>
            <p:cNvSpPr/>
            <p:nvPr/>
          </p:nvSpPr>
          <p:spPr>
            <a:xfrm>
              <a:off x="0" y="0"/>
              <a:ext cx="6350000" cy="5126990"/>
            </a:xfrm>
            <a:custGeom>
              <a:avLst/>
              <a:gdLst/>
              <a:ahLst/>
              <a:cxnLst/>
              <a:rect l="l" t="t" r="r" b="b"/>
              <a:pathLst>
                <a:path w="6350000" h="5126990">
                  <a:moveTo>
                    <a:pt x="3528060" y="0"/>
                  </a:moveTo>
                  <a:lnTo>
                    <a:pt x="3440430" y="0"/>
                  </a:lnTo>
                  <a:lnTo>
                    <a:pt x="2821940" y="0"/>
                  </a:lnTo>
                  <a:lnTo>
                    <a:pt x="0" y="0"/>
                  </a:lnTo>
                  <a:lnTo>
                    <a:pt x="2821940" y="2564130"/>
                  </a:lnTo>
                  <a:lnTo>
                    <a:pt x="0" y="5126990"/>
                  </a:lnTo>
                  <a:lnTo>
                    <a:pt x="2821940" y="5126990"/>
                  </a:lnTo>
                  <a:lnTo>
                    <a:pt x="3440430" y="5126990"/>
                  </a:lnTo>
                  <a:lnTo>
                    <a:pt x="3528060" y="5126990"/>
                  </a:lnTo>
                  <a:lnTo>
                    <a:pt x="6350000" y="2564130"/>
                  </a:lnTo>
                  <a:close/>
                </a:path>
              </a:pathLst>
            </a:custGeom>
            <a:solidFill>
              <a:srgbClr val="FF7F77"/>
            </a:solidFill>
          </p:spPr>
        </p:sp>
      </p:grpSp>
    </p:spTree>
    <p:extLst>
      <p:ext uri="{BB962C8B-B14F-4D97-AF65-F5344CB8AC3E}">
        <p14:creationId xmlns:p14="http://schemas.microsoft.com/office/powerpoint/2010/main" val="31081361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ccac9e0-9e4c-4a67-979c-7d1d52992d79" xsi:nil="true"/>
    <lcf76f155ced4ddcb4097134ff3c332f xmlns="c84c125b-b306-4971-93e8-3321679e4ad2">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6872055F5C855448FCD14E8E58885B9" ma:contentTypeVersion="16" ma:contentTypeDescription="Create a new document." ma:contentTypeScope="" ma:versionID="3da90444a553ab6922e48f09f4cd4f86">
  <xsd:schema xmlns:xsd="http://www.w3.org/2001/XMLSchema" xmlns:xs="http://www.w3.org/2001/XMLSchema" xmlns:p="http://schemas.microsoft.com/office/2006/metadata/properties" xmlns:ns2="c84c125b-b306-4971-93e8-3321679e4ad2" xmlns:ns3="5ccac9e0-9e4c-4a67-979c-7d1d52992d79" targetNamespace="http://schemas.microsoft.com/office/2006/metadata/properties" ma:root="true" ma:fieldsID="d737fee9b37dfeb317f4137703ccfc28" ns2:_="" ns3:_="">
    <xsd:import namespace="c84c125b-b306-4971-93e8-3321679e4ad2"/>
    <xsd:import namespace="5ccac9e0-9e4c-4a67-979c-7d1d52992d7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c125b-b306-4971-93e8-3321679e4a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d1c524a-41e7-4087-b5c8-ec839512547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ccac9e0-9e4c-4a67-979c-7d1d52992d79"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55e22ce-6bb3-4229-9968-e86d28e6eb21}" ma:internalName="TaxCatchAll" ma:showField="CatchAllData" ma:web="5ccac9e0-9e4c-4a67-979c-7d1d52992d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D34B7AE-181A-4EB2-BE79-5EB2FEB8D586}">
  <ds:schemaRefs>
    <ds:schemaRef ds:uri="http://schemas.microsoft.com/office/2006/metadata/properties"/>
    <ds:schemaRef ds:uri="http://schemas.microsoft.com/office/infopath/2007/PartnerControls"/>
    <ds:schemaRef ds:uri="5ccac9e0-9e4c-4a67-979c-7d1d52992d79"/>
    <ds:schemaRef ds:uri="c84c125b-b306-4971-93e8-3321679e4ad2"/>
  </ds:schemaRefs>
</ds:datastoreItem>
</file>

<file path=customXml/itemProps2.xml><?xml version="1.0" encoding="utf-8"?>
<ds:datastoreItem xmlns:ds="http://schemas.openxmlformats.org/officeDocument/2006/customXml" ds:itemID="{493948BE-C686-4409-BBC9-CC16DFAF32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4c125b-b306-4971-93e8-3321679e4ad2"/>
    <ds:schemaRef ds:uri="5ccac9e0-9e4c-4a67-979c-7d1d52992d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D68F806-EADC-4134-A4D6-15581492C8C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1501</TotalTime>
  <Words>678</Words>
  <Application>Microsoft Office PowerPoint</Application>
  <PresentationFormat>Widescreen</PresentationFormat>
  <Paragraphs>55</Paragraphs>
  <Slides>9</Slides>
  <Notes>0</Notes>
  <HiddenSlides>0</HiddenSlides>
  <MMClips>3</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Montserrat</vt:lpstr>
      <vt:lpstr>Montserrat Classic Bold</vt:lpstr>
      <vt:lpstr>Montserrat Light</vt:lpstr>
      <vt:lpstr>Montserrat Light Bold</vt:lpstr>
      <vt:lpstr>Montserrat Semi-Bold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Martinez</dc:creator>
  <cp:lastModifiedBy>Ashleigh Adonis</cp:lastModifiedBy>
  <cp:revision>13</cp:revision>
  <dcterms:created xsi:type="dcterms:W3CDTF">2020-11-30T14:47:37Z</dcterms:created>
  <dcterms:modified xsi:type="dcterms:W3CDTF">2023-05-15T14:22:17Z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0x010100C6872055F5C855448FCD14E8E58885B9</vt:lpwstr>
  </property>
  <property fmtid="{D5CDD505-2E9C-101B-9397-08002B2CF9AE}" pid="3" name="MediaServiceImageTags">
    <vt:lpwstr/>
  </property>
</Properties>
</file>