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8DE01B-D526-46E9-B4C4-2A3F0F42FADE}"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16904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DE01B-D526-46E9-B4C4-2A3F0F42FADE}"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331509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DE01B-D526-46E9-B4C4-2A3F0F42FADE}"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217516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DE01B-D526-46E9-B4C4-2A3F0F42FADE}"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203939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DE01B-D526-46E9-B4C4-2A3F0F42FADE}"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133601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8DE01B-D526-46E9-B4C4-2A3F0F42FADE}"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349480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8DE01B-D526-46E9-B4C4-2A3F0F42FADE}" type="datetimeFigureOut">
              <a:rPr lang="en-GB" smtClean="0"/>
              <a:t>02/11/2017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146646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8DE01B-D526-46E9-B4C4-2A3F0F42FADE}" type="datetimeFigureOut">
              <a:rPr lang="en-GB" smtClean="0"/>
              <a:t>02/11/2017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97797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DE01B-D526-46E9-B4C4-2A3F0F42FADE}" type="datetimeFigureOut">
              <a:rPr lang="en-GB" smtClean="0"/>
              <a:t>02/11/2017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383710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DE01B-D526-46E9-B4C4-2A3F0F42FADE}"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13389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DE01B-D526-46E9-B4C4-2A3F0F42FADE}"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B8113-57F3-479F-A5D1-A4A1588FCD68}" type="slidenum">
              <a:rPr lang="en-GB" smtClean="0"/>
              <a:t>‹#›</a:t>
            </a:fld>
            <a:endParaRPr lang="en-GB"/>
          </a:p>
        </p:txBody>
      </p:sp>
    </p:spTree>
    <p:extLst>
      <p:ext uri="{BB962C8B-B14F-4D97-AF65-F5344CB8AC3E}">
        <p14:creationId xmlns:p14="http://schemas.microsoft.com/office/powerpoint/2010/main" val="296417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DE01B-D526-46E9-B4C4-2A3F0F42FADE}" type="datetimeFigureOut">
              <a:rPr lang="en-GB" smtClean="0"/>
              <a:t>02/11/2017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B8113-57F3-479F-A5D1-A4A1588FCD68}" type="slidenum">
              <a:rPr lang="en-GB" smtClean="0"/>
              <a:t>‹#›</a:t>
            </a:fld>
            <a:endParaRPr lang="en-GB"/>
          </a:p>
        </p:txBody>
      </p:sp>
    </p:spTree>
    <p:extLst>
      <p:ext uri="{BB962C8B-B14F-4D97-AF65-F5344CB8AC3E}">
        <p14:creationId xmlns:p14="http://schemas.microsoft.com/office/powerpoint/2010/main" val="97482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740" y="2476677"/>
            <a:ext cx="7772400" cy="1470025"/>
          </a:xfrm>
        </p:spPr>
        <p:txBody>
          <a:bodyPr>
            <a:noAutofit/>
          </a:bodyPr>
          <a:lstStyle/>
          <a:p>
            <a:r>
              <a:rPr lang="en-GB" sz="9600" b="1" dirty="0" smtClean="0">
                <a:solidFill>
                  <a:schemeClr val="bg1"/>
                </a:solidFill>
                <a:latin typeface="Century Gothic" pitchFamily="34" charset="0"/>
              </a:rPr>
              <a:t>Something</a:t>
            </a:r>
            <a:endParaRPr lang="en-GB" sz="9600" b="1" dirty="0">
              <a:solidFill>
                <a:schemeClr val="bg1"/>
              </a:solidFill>
              <a:latin typeface="Century Gothic" pitchFamily="34" charset="0"/>
            </a:endParaRPr>
          </a:p>
        </p:txBody>
      </p:sp>
      <p:sp>
        <p:nvSpPr>
          <p:cNvPr id="3" name="Subtitle 2"/>
          <p:cNvSpPr>
            <a:spLocks noGrp="1"/>
          </p:cNvSpPr>
          <p:nvPr>
            <p:ph type="subTitle" idx="1"/>
          </p:nvPr>
        </p:nvSpPr>
        <p:spPr>
          <a:xfrm>
            <a:off x="847564" y="4522876"/>
            <a:ext cx="7592888" cy="1752600"/>
          </a:xfrm>
        </p:spPr>
        <p:txBody>
          <a:bodyPr>
            <a:normAutofit/>
          </a:bodyPr>
          <a:lstStyle/>
          <a:p>
            <a:r>
              <a:rPr lang="en-GB" sz="2000" dirty="0" smtClean="0">
                <a:solidFill>
                  <a:schemeClr val="bg1">
                    <a:lumMod val="95000"/>
                  </a:schemeClr>
                </a:solidFill>
                <a:latin typeface="Century Gothic" pitchFamily="34" charset="0"/>
              </a:rPr>
              <a:t>National Youth Sunday and the Youth Synod in Rome</a:t>
            </a:r>
            <a:endParaRPr lang="en-GB" sz="2000" dirty="0">
              <a:solidFill>
                <a:schemeClr val="bg1">
                  <a:lumMod val="95000"/>
                </a:schemeClr>
              </a:solidFill>
              <a:latin typeface="Century Gothic"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7995" y="5747474"/>
            <a:ext cx="1056005" cy="1056005"/>
          </a:xfrm>
          <a:prstGeom prst="rect">
            <a:avLst/>
          </a:prstGeom>
        </p:spPr>
      </p:pic>
      <p:sp>
        <p:nvSpPr>
          <p:cNvPr id="5" name="Rectangle 4"/>
          <p:cNvSpPr/>
          <p:nvPr/>
        </p:nvSpPr>
        <p:spPr>
          <a:xfrm>
            <a:off x="3563888" y="3356992"/>
            <a:ext cx="2638864" cy="1107996"/>
          </a:xfrm>
          <a:prstGeom prst="rect">
            <a:avLst/>
          </a:prstGeom>
        </p:spPr>
        <p:txBody>
          <a:bodyPr wrap="none">
            <a:spAutoFit/>
          </a:bodyPr>
          <a:lstStyle/>
          <a:p>
            <a:r>
              <a:rPr lang="en-GB" sz="6600" b="1" dirty="0" smtClean="0">
                <a:solidFill>
                  <a:schemeClr val="bg1"/>
                </a:solidFill>
                <a:latin typeface="Century Gothic" pitchFamily="34" charset="0"/>
              </a:rPr>
              <a:t>to say</a:t>
            </a:r>
            <a:endParaRPr lang="en-GB" sz="6600" dirty="0"/>
          </a:p>
        </p:txBody>
      </p:sp>
    </p:spTree>
    <p:extLst>
      <p:ext uri="{BB962C8B-B14F-4D97-AF65-F5344CB8AC3E}">
        <p14:creationId xmlns:p14="http://schemas.microsoft.com/office/powerpoint/2010/main" val="70840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2" name="Picture 1" descr="http://www.catholicsaints.net/wordpress/wp-content/uploads/November-Catholic-S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35" y="332656"/>
            <a:ext cx="8512476" cy="59935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1560" y="2060848"/>
            <a:ext cx="4572000" cy="1569660"/>
          </a:xfrm>
          <a:prstGeom prst="rect">
            <a:avLst/>
          </a:prstGeom>
        </p:spPr>
        <p:txBody>
          <a:bodyPr>
            <a:spAutoFit/>
          </a:bodyPr>
          <a:lstStyle/>
          <a:p>
            <a:r>
              <a:rPr lang="en-GB" sz="3200" b="1" dirty="0">
                <a:solidFill>
                  <a:schemeClr val="bg1"/>
                </a:solidFill>
                <a:latin typeface="Century Gothic" panose="020B0502020202020204" pitchFamily="34" charset="0"/>
              </a:rPr>
              <a:t>Have I said something of a negative nature to someone?</a:t>
            </a:r>
          </a:p>
        </p:txBody>
      </p:sp>
      <p:pic>
        <p:nvPicPr>
          <p:cNvPr id="7170" name="Picture 2" descr="Image result for don't bad mouth scri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140968"/>
            <a:ext cx="3052610" cy="305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4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2" name="Picture 1" descr="http://www.catholicsaints.net/wordpress/wp-content/uploads/November-Catholic-S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35" y="336825"/>
            <a:ext cx="8512476" cy="59935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8805" y="2423041"/>
            <a:ext cx="7266733" cy="584775"/>
          </a:xfrm>
          <a:prstGeom prst="rect">
            <a:avLst/>
          </a:prstGeom>
        </p:spPr>
        <p:txBody>
          <a:bodyPr wrap="none">
            <a:spAutoFit/>
          </a:bodyPr>
          <a:lstStyle/>
          <a:p>
            <a:r>
              <a:rPr lang="en-GB" sz="3200" b="1" dirty="0">
                <a:solidFill>
                  <a:schemeClr val="bg1"/>
                </a:solidFill>
              </a:rPr>
              <a:t>H</a:t>
            </a:r>
            <a:r>
              <a:rPr lang="en-GB" sz="3200" b="1" dirty="0">
                <a:solidFill>
                  <a:schemeClr val="bg1"/>
                </a:solidFill>
                <a:latin typeface="Century Gothic" panose="020B0502020202020204" pitchFamily="34" charset="0"/>
              </a:rPr>
              <a:t>ave I tried to be the peacemaker</a:t>
            </a:r>
            <a:r>
              <a:rPr lang="en-GB" sz="3200" b="1" dirty="0">
                <a:solidFill>
                  <a:schemeClr val="bg1"/>
                </a:solidFill>
              </a:rPr>
              <a:t>?</a:t>
            </a:r>
          </a:p>
        </p:txBody>
      </p:sp>
      <p:pic>
        <p:nvPicPr>
          <p:cNvPr id="8194" name="Picture 2" descr="Image result for peacemakers scri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73016"/>
            <a:ext cx="2456958" cy="229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2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3" name="Picture 2" descr="http://www.catholicsaints.net/wordpress/wp-content/uploads/November-Catholic-S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46" y="332656"/>
            <a:ext cx="8512476" cy="5993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2272516"/>
            <a:ext cx="8279831" cy="584775"/>
          </a:xfrm>
          <a:prstGeom prst="rect">
            <a:avLst/>
          </a:prstGeom>
        </p:spPr>
        <p:txBody>
          <a:bodyPr wrap="none">
            <a:spAutoFit/>
          </a:bodyPr>
          <a:lstStyle/>
          <a:p>
            <a:r>
              <a:rPr lang="en-GB" sz="3200" b="1" dirty="0">
                <a:solidFill>
                  <a:schemeClr val="bg1"/>
                </a:solidFill>
                <a:latin typeface="Century Gothic" panose="020B0502020202020204" pitchFamily="34" charset="0"/>
              </a:rPr>
              <a:t>Have I forgiven someone who’s hurt me?</a:t>
            </a:r>
          </a:p>
        </p:txBody>
      </p:sp>
      <p:pic>
        <p:nvPicPr>
          <p:cNvPr id="9218" name="Picture 2" descr="Image result for forgiveness scri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366" y="3140967"/>
            <a:ext cx="3242312" cy="303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10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2" name="Picture 1" descr="http://www.catholicsaints.net/wordpress/wp-content/uploads/November-Catholic-S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46" y="332656"/>
            <a:ext cx="8512476" cy="59935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576" y="1759751"/>
            <a:ext cx="4572000" cy="1569660"/>
          </a:xfrm>
          <a:prstGeom prst="rect">
            <a:avLst/>
          </a:prstGeom>
        </p:spPr>
        <p:txBody>
          <a:bodyPr>
            <a:spAutoFit/>
          </a:bodyPr>
          <a:lstStyle/>
          <a:p>
            <a:r>
              <a:rPr lang="en-GB" sz="3200" b="1" dirty="0">
                <a:solidFill>
                  <a:schemeClr val="bg1"/>
                </a:solidFill>
                <a:latin typeface="Century Gothic" panose="020B0502020202020204" pitchFamily="34" charset="0"/>
              </a:rPr>
              <a:t>Could I give my time to someone who really needs it?</a:t>
            </a:r>
          </a:p>
        </p:txBody>
      </p:sp>
      <p:pic>
        <p:nvPicPr>
          <p:cNvPr id="10242" name="Picture 2" descr="Image result for it is more blessed to give than to receive"/>
          <p:cNvPicPr>
            <a:picLocks noChangeAspect="1" noChangeArrowheads="1"/>
          </p:cNvPicPr>
          <p:nvPr/>
        </p:nvPicPr>
        <p:blipFill rotWithShape="1">
          <a:blip r:embed="rId4">
            <a:extLst>
              <a:ext uri="{28A0092B-C50C-407E-A947-70E740481C1C}">
                <a14:useLocalDpi xmlns:a14="http://schemas.microsoft.com/office/drawing/2010/main" val="0"/>
              </a:ext>
            </a:extLst>
          </a:blip>
          <a:srcRect b="16033"/>
          <a:stretch/>
        </p:blipFill>
        <p:spPr bwMode="auto">
          <a:xfrm>
            <a:off x="5652120" y="3861048"/>
            <a:ext cx="2839540" cy="201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3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2" name="Picture 1" descr="http://www.catholicsaints.net/wordpress/wp-content/uploads/November-Catholic-S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46" y="332656"/>
            <a:ext cx="8512476" cy="59935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2" y="2267580"/>
            <a:ext cx="5234125" cy="646331"/>
          </a:xfrm>
          <a:prstGeom prst="rect">
            <a:avLst/>
          </a:prstGeom>
        </p:spPr>
        <p:txBody>
          <a:bodyPr wrap="none">
            <a:spAutoFit/>
          </a:bodyPr>
          <a:lstStyle/>
          <a:p>
            <a:r>
              <a:rPr lang="en-GB" sz="3600" b="1" dirty="0">
                <a:solidFill>
                  <a:schemeClr val="bg1"/>
                </a:solidFill>
                <a:latin typeface="Century Gothic" panose="020B0502020202020204" pitchFamily="34" charset="0"/>
              </a:rPr>
              <a:t>Have I shown respect?</a:t>
            </a:r>
            <a:endParaRPr lang="en-GB" sz="3600" dirty="0">
              <a:solidFill>
                <a:schemeClr val="bg1"/>
              </a:solidFill>
              <a:latin typeface="Century Gothic" panose="020B0502020202020204" pitchFamily="34" charset="0"/>
            </a:endParaRPr>
          </a:p>
        </p:txBody>
      </p:sp>
      <p:pic>
        <p:nvPicPr>
          <p:cNvPr id="11266" name="Picture 2" descr="Image result for respect scripture"/>
          <p:cNvPicPr>
            <a:picLocks noChangeAspect="1" noChangeArrowheads="1"/>
          </p:cNvPicPr>
          <p:nvPr/>
        </p:nvPicPr>
        <p:blipFill rotWithShape="1">
          <a:blip r:embed="rId4">
            <a:extLst>
              <a:ext uri="{28A0092B-C50C-407E-A947-70E740481C1C}">
                <a14:useLocalDpi xmlns:a14="http://schemas.microsoft.com/office/drawing/2010/main" val="0"/>
              </a:ext>
            </a:extLst>
          </a:blip>
          <a:srcRect b="10394"/>
          <a:stretch/>
        </p:blipFill>
        <p:spPr bwMode="auto">
          <a:xfrm>
            <a:off x="5868143" y="3789040"/>
            <a:ext cx="2662989" cy="221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861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2" name="Picture 1" descr="http://www.catholicsaints.net/wordpress/wp-content/uploads/November-Catholic-S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512476" cy="59935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2348880"/>
            <a:ext cx="7369325" cy="523220"/>
          </a:xfrm>
          <a:prstGeom prst="rect">
            <a:avLst/>
          </a:prstGeom>
        </p:spPr>
        <p:txBody>
          <a:bodyPr wrap="none">
            <a:spAutoFit/>
          </a:bodyPr>
          <a:lstStyle/>
          <a:p>
            <a:r>
              <a:rPr lang="en-GB" sz="2800" b="1" dirty="0">
                <a:solidFill>
                  <a:schemeClr val="bg1"/>
                </a:solidFill>
                <a:latin typeface="Century Gothic" panose="020B0502020202020204" pitchFamily="34" charset="0"/>
              </a:rPr>
              <a:t>Do I always think of others before myself?</a:t>
            </a:r>
            <a:endParaRPr lang="en-GB" sz="2800" dirty="0">
              <a:solidFill>
                <a:schemeClr val="bg1"/>
              </a:solidFill>
              <a:latin typeface="Century Gothic" panose="020B0502020202020204" pitchFamily="34" charset="0"/>
            </a:endParaRPr>
          </a:p>
        </p:txBody>
      </p:sp>
      <p:pic>
        <p:nvPicPr>
          <p:cNvPr id="12290" name="Picture 2" descr="Image result for give to others scripture"/>
          <p:cNvPicPr>
            <a:picLocks noChangeAspect="1" noChangeArrowheads="1"/>
          </p:cNvPicPr>
          <p:nvPr/>
        </p:nvPicPr>
        <p:blipFill rotWithShape="1">
          <a:blip r:embed="rId4">
            <a:extLst>
              <a:ext uri="{28A0092B-C50C-407E-A947-70E740481C1C}">
                <a14:useLocalDpi xmlns:a14="http://schemas.microsoft.com/office/drawing/2010/main" val="0"/>
              </a:ext>
            </a:extLst>
          </a:blip>
          <a:srcRect b="8592"/>
          <a:stretch/>
        </p:blipFill>
        <p:spPr bwMode="auto">
          <a:xfrm>
            <a:off x="5508104" y="3212976"/>
            <a:ext cx="3001248" cy="27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0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Rectangle 2"/>
          <p:cNvSpPr/>
          <p:nvPr/>
        </p:nvSpPr>
        <p:spPr>
          <a:xfrm>
            <a:off x="521296" y="1052736"/>
            <a:ext cx="8352928" cy="1107996"/>
          </a:xfrm>
          <a:prstGeom prst="rect">
            <a:avLst/>
          </a:prstGeom>
        </p:spPr>
        <p:txBody>
          <a:bodyPr wrap="square">
            <a:spAutoFit/>
          </a:bodyPr>
          <a:lstStyle/>
          <a:p>
            <a:pPr algn="ctr"/>
            <a:r>
              <a:rPr lang="en-GB" sz="6600" b="1" dirty="0" smtClean="0">
                <a:solidFill>
                  <a:schemeClr val="bg1"/>
                </a:solidFill>
                <a:latin typeface="Century Gothic" panose="020B0502020202020204" pitchFamily="34" charset="0"/>
              </a:rPr>
              <a:t>Bidding prayers</a:t>
            </a:r>
            <a:endParaRPr lang="en-GB" sz="6600" b="1" dirty="0">
              <a:solidFill>
                <a:schemeClr val="bg1"/>
              </a:solidFill>
              <a:latin typeface="Century Gothic" panose="020B0502020202020204" pitchFamily="34" charset="0"/>
            </a:endParaRPr>
          </a:p>
        </p:txBody>
      </p:sp>
      <p:sp>
        <p:nvSpPr>
          <p:cNvPr id="4" name="Rectangle 3"/>
          <p:cNvSpPr/>
          <p:nvPr/>
        </p:nvSpPr>
        <p:spPr>
          <a:xfrm>
            <a:off x="2411760" y="3429000"/>
            <a:ext cx="4572000" cy="1323439"/>
          </a:xfrm>
          <a:prstGeom prst="rect">
            <a:avLst/>
          </a:prstGeom>
        </p:spPr>
        <p:txBody>
          <a:bodyPr>
            <a:spAutoFit/>
          </a:bodyPr>
          <a:lstStyle/>
          <a:p>
            <a:pPr algn="ctr"/>
            <a:r>
              <a:rPr lang="en-GB" sz="4000" b="1" dirty="0" smtClean="0">
                <a:solidFill>
                  <a:schemeClr val="bg1"/>
                </a:solidFill>
                <a:latin typeface="Century Gothic" panose="020B0502020202020204" pitchFamily="34" charset="0"/>
              </a:rPr>
              <a:t>Response </a:t>
            </a:r>
          </a:p>
          <a:p>
            <a:pPr algn="ctr"/>
            <a:r>
              <a:rPr lang="en-GB" sz="4000" b="1" dirty="0" smtClean="0">
                <a:solidFill>
                  <a:schemeClr val="bg1"/>
                </a:solidFill>
                <a:latin typeface="Century Gothic" panose="020B0502020202020204" pitchFamily="34" charset="0"/>
              </a:rPr>
              <a:t>Hear our prayer</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2081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844824"/>
            <a:ext cx="2924944" cy="2924944"/>
          </a:xfrm>
          <a:prstGeom prst="rect">
            <a:avLst/>
          </a:prstGeom>
        </p:spPr>
      </p:pic>
    </p:spTree>
    <p:extLst>
      <p:ext uri="{BB962C8B-B14F-4D97-AF65-F5344CB8AC3E}">
        <p14:creationId xmlns:p14="http://schemas.microsoft.com/office/powerpoint/2010/main" val="335884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2050" name="Picture 2" descr="Young people take selfie with Pope Francis in Krak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17329"/>
            <a:ext cx="4704523"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4437112"/>
            <a:ext cx="4572000" cy="1754326"/>
          </a:xfrm>
          <a:prstGeom prst="rect">
            <a:avLst/>
          </a:prstGeom>
        </p:spPr>
        <p:txBody>
          <a:bodyPr>
            <a:spAutoFit/>
          </a:bodyPr>
          <a:lstStyle/>
          <a:p>
            <a:pPr algn="ctr"/>
            <a:r>
              <a:rPr lang="en-GB" b="1" dirty="0">
                <a:latin typeface="Century Gothic" panose="020B0502020202020204" pitchFamily="34" charset="0"/>
              </a:rPr>
              <a:t>"The Church wishes to listen to your voice, your sensitivities and your faith; even your doubts and your criticism. Make your voice heard, let it resonate in communities and let it be heard by your shepherds of souls."</a:t>
            </a:r>
          </a:p>
        </p:txBody>
      </p:sp>
    </p:spTree>
    <p:extLst>
      <p:ext uri="{BB962C8B-B14F-4D97-AF65-F5344CB8AC3E}">
        <p14:creationId xmlns:p14="http://schemas.microsoft.com/office/powerpoint/2010/main" val="391207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1026" name="Picture 2" descr="Image result for pope francis quotes on youth syn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12" y="1770663"/>
            <a:ext cx="7200800" cy="35863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endParaRPr lang="en-GB"/>
          </a:p>
        </p:txBody>
      </p:sp>
    </p:spTree>
    <p:extLst>
      <p:ext uri="{BB962C8B-B14F-4D97-AF65-F5344CB8AC3E}">
        <p14:creationId xmlns:p14="http://schemas.microsoft.com/office/powerpoint/2010/main" val="21196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3074" name="Picture 2" descr="Image result for pope francis quotes on youth syn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32656"/>
            <a:ext cx="6457950" cy="3629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6179" y="4221088"/>
            <a:ext cx="7992888" cy="2308324"/>
          </a:xfrm>
          <a:prstGeom prst="rect">
            <a:avLst/>
          </a:prstGeom>
        </p:spPr>
        <p:txBody>
          <a:bodyPr wrap="square">
            <a:spAutoFit/>
          </a:bodyPr>
          <a:lstStyle/>
          <a:p>
            <a:pPr algn="ctr"/>
            <a:r>
              <a:rPr lang="en-GB" sz="2400" b="1" dirty="0" smtClean="0"/>
              <a:t> A quote from Pope Francis and his introduction to the Synod </a:t>
            </a:r>
          </a:p>
          <a:p>
            <a:pPr algn="ctr"/>
            <a:endParaRPr lang="en-GB" sz="2400" b="1" dirty="0" smtClean="0"/>
          </a:p>
          <a:p>
            <a:pPr algn="ctr"/>
            <a:r>
              <a:rPr lang="en-GB" sz="2400" b="1" dirty="0" smtClean="0"/>
              <a:t>I </a:t>
            </a:r>
            <a:r>
              <a:rPr lang="en-GB" sz="2400" b="1" dirty="0"/>
              <a:t>wanted you to be the centre of attention, because you are in my heart. Today, the Preparatory Document is being presented, a document which I am also entrusting to you as your “compass” on this </a:t>
            </a:r>
            <a:r>
              <a:rPr lang="en-GB" sz="2400" b="1" dirty="0" smtClean="0"/>
              <a:t>synod </a:t>
            </a:r>
            <a:r>
              <a:rPr lang="en-GB" sz="2400" b="1" dirty="0"/>
              <a:t>journey.</a:t>
            </a:r>
          </a:p>
        </p:txBody>
      </p:sp>
    </p:spTree>
    <p:extLst>
      <p:ext uri="{BB962C8B-B14F-4D97-AF65-F5344CB8AC3E}">
        <p14:creationId xmlns:p14="http://schemas.microsoft.com/office/powerpoint/2010/main" val="87189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2431263" y="4725144"/>
            <a:ext cx="4572000" cy="1754326"/>
          </a:xfrm>
          <a:prstGeom prst="rect">
            <a:avLst/>
          </a:prstGeom>
        </p:spPr>
        <p:txBody>
          <a:bodyPr>
            <a:spAutoFit/>
          </a:bodyPr>
          <a:lstStyle/>
          <a:p>
            <a:pPr algn="ctr"/>
            <a:r>
              <a:rPr lang="en-GB" b="1" dirty="0">
                <a:latin typeface="Century Gothic" panose="020B0502020202020204" pitchFamily="34" charset="0"/>
              </a:rPr>
              <a:t>"The Church wishes to listen to your voice, your sensitivities and your faith; even your doubts and your criticism. Make your voice heard, let it resonate in communities and let it be heard by your shepherds of souls."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76672"/>
            <a:ext cx="5580463" cy="3714269"/>
          </a:xfrm>
          <a:prstGeom prst="rect">
            <a:avLst/>
          </a:prstGeom>
        </p:spPr>
      </p:pic>
    </p:spTree>
    <p:extLst>
      <p:ext uri="{BB962C8B-B14F-4D97-AF65-F5344CB8AC3E}">
        <p14:creationId xmlns:p14="http://schemas.microsoft.com/office/powerpoint/2010/main" val="37926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1844824"/>
            <a:ext cx="7826181" cy="3693319"/>
          </a:xfrm>
          <a:prstGeom prst="rect">
            <a:avLst/>
          </a:prstGeom>
          <a:noFill/>
        </p:spPr>
        <p:txBody>
          <a:bodyPr wrap="none" rtlCol="0">
            <a:spAutoFit/>
          </a:bodyPr>
          <a:lstStyle/>
          <a:p>
            <a:r>
              <a:rPr lang="en-GB" b="1" dirty="0" smtClean="0"/>
              <a:t>•The synod conference will take place next October 2018</a:t>
            </a:r>
          </a:p>
          <a:p>
            <a:endParaRPr lang="en-GB" b="1" dirty="0"/>
          </a:p>
          <a:p>
            <a:r>
              <a:rPr lang="en-GB" b="1" dirty="0" smtClean="0"/>
              <a:t>•It will look at the results from the online questionnaire young people</a:t>
            </a:r>
          </a:p>
          <a:p>
            <a:r>
              <a:rPr lang="en-GB" b="1" dirty="0" smtClean="0"/>
              <a:t> from around the world have completed.</a:t>
            </a:r>
          </a:p>
          <a:p>
            <a:endParaRPr lang="en-GB" b="1" dirty="0"/>
          </a:p>
          <a:p>
            <a:r>
              <a:rPr lang="en-GB" b="1" dirty="0" smtClean="0"/>
              <a:t>•Each view and opinion of the young people will be heard </a:t>
            </a:r>
          </a:p>
          <a:p>
            <a:endParaRPr lang="en-GB" b="1" dirty="0"/>
          </a:p>
          <a:p>
            <a:r>
              <a:rPr lang="en-GB" b="1" dirty="0" smtClean="0"/>
              <a:t>•In the UK 10,000 questionnaires were completed online</a:t>
            </a:r>
          </a:p>
          <a:p>
            <a:endParaRPr lang="en-GB" b="1" dirty="0" smtClean="0"/>
          </a:p>
          <a:p>
            <a:r>
              <a:rPr lang="en-GB" b="1" dirty="0" smtClean="0"/>
              <a:t>The Synod initiative was started in January this year 2017</a:t>
            </a:r>
            <a:endParaRPr lang="en-GB" b="1" dirty="0"/>
          </a:p>
          <a:p>
            <a:endParaRPr lang="en-GB" dirty="0" smtClean="0"/>
          </a:p>
          <a:p>
            <a:endParaRPr lang="en-GB" dirty="0"/>
          </a:p>
          <a:p>
            <a:endParaRPr lang="en-GB" dirty="0"/>
          </a:p>
        </p:txBody>
      </p:sp>
    </p:spTree>
    <p:extLst>
      <p:ext uri="{BB962C8B-B14F-4D97-AF65-F5344CB8AC3E}">
        <p14:creationId xmlns:p14="http://schemas.microsoft.com/office/powerpoint/2010/main" val="211220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4098" name="Picture 2" descr="Image result for Catholic Nov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3" y="620688"/>
            <a:ext cx="8281914" cy="585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8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pic>
        <p:nvPicPr>
          <p:cNvPr id="5122" name="Picture 2" descr="http://www.catholicsaints.net/wordpress/wp-content/uploads/November-Catholic-S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38" y="656037"/>
            <a:ext cx="8862523"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738" y="976295"/>
            <a:ext cx="4572000" cy="4832092"/>
          </a:xfrm>
          <a:prstGeom prst="rect">
            <a:avLst/>
          </a:prstGeom>
        </p:spPr>
        <p:txBody>
          <a:bodyPr>
            <a:spAutoFit/>
          </a:bodyPr>
          <a:lstStyle/>
          <a:p>
            <a:pPr algn="ctr"/>
            <a:r>
              <a:rPr lang="en-GB" sz="2800" b="1" dirty="0">
                <a:solidFill>
                  <a:schemeClr val="bg1"/>
                </a:solidFill>
                <a:effectLst>
                  <a:outerShdw blurRad="38100" dist="38100" dir="2700000" algn="tl">
                    <a:srgbClr val="000000">
                      <a:alpha val="43137"/>
                    </a:srgbClr>
                  </a:outerShdw>
                </a:effectLst>
              </a:rPr>
              <a:t>In this county we are fortunate to have a voice, a voice that is mostly heard, and we hear about the Youth Synod conference next year in which every young Catholics voice from around the world, we cannot help but feel fortunate that we are not persecuted for our faith in this country</a:t>
            </a:r>
            <a:r>
              <a:rPr lang="en-GB" sz="28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1594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2339752" y="1196752"/>
            <a:ext cx="3815660" cy="369332"/>
          </a:xfrm>
          <a:prstGeom prst="rect">
            <a:avLst/>
          </a:prstGeom>
        </p:spPr>
        <p:txBody>
          <a:bodyPr wrap="none">
            <a:spAutoFit/>
          </a:bodyPr>
          <a:lstStyle/>
          <a:p>
            <a:r>
              <a:rPr lang="en-GB" b="1" dirty="0"/>
              <a:t>Have I listened to those who love me?</a:t>
            </a:r>
            <a:endParaRPr lang="en-GB" dirty="0"/>
          </a:p>
        </p:txBody>
      </p:sp>
      <p:pic>
        <p:nvPicPr>
          <p:cNvPr id="3" name="Picture 2" descr="http://www.catholicsaints.net/wordpress/wp-content/uploads/November-Catholic-S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35" y="332656"/>
            <a:ext cx="8512476" cy="5993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3568" y="1839557"/>
            <a:ext cx="6773008" cy="523220"/>
          </a:xfrm>
          <a:prstGeom prst="rect">
            <a:avLst/>
          </a:prstGeom>
        </p:spPr>
        <p:txBody>
          <a:bodyPr wrap="none">
            <a:spAutoFit/>
          </a:bodyPr>
          <a:lstStyle/>
          <a:p>
            <a:pPr algn="ctr"/>
            <a:r>
              <a:rPr lang="en-GB" sz="2800" b="1" dirty="0" smtClean="0">
                <a:solidFill>
                  <a:schemeClr val="bg1"/>
                </a:solidFill>
                <a:latin typeface="Century Gothic" panose="020B0502020202020204" pitchFamily="34" charset="0"/>
              </a:rPr>
              <a:t>Have I listened to those who love me?</a:t>
            </a:r>
            <a:endParaRPr lang="en-GB" sz="2800" b="1" dirty="0">
              <a:solidFill>
                <a:schemeClr val="bg1"/>
              </a:solidFill>
              <a:latin typeface="Century Gothic" panose="020B0502020202020204" pitchFamily="34" charset="0"/>
            </a:endParaRPr>
          </a:p>
        </p:txBody>
      </p:sp>
      <p:pic>
        <p:nvPicPr>
          <p:cNvPr id="6146" name="Picture 2" descr="Image result for love your neighbour scrip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501007"/>
            <a:ext cx="2339329" cy="187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71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353</Words>
  <Application>Microsoft Office PowerPoint</Application>
  <PresentationFormat>On-screen Show (4:3)</PresentationFormat>
  <Paragraphs>31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Something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dc:title>
  <dc:creator>Catherine Smith</dc:creator>
  <cp:lastModifiedBy>Catherine Smith</cp:lastModifiedBy>
  <cp:revision>2</cp:revision>
  <dcterms:created xsi:type="dcterms:W3CDTF">2017-11-02T09:44:42Z</dcterms:created>
  <dcterms:modified xsi:type="dcterms:W3CDTF">2017-11-02T09:55:54Z</dcterms:modified>
</cp:coreProperties>
</file>