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Lst>
  <p:sldSz cx="18288000" cy="10287000"/>
  <p:notesSz cx="6858000" cy="9144000"/>
  <p:embeddedFontLst>
    <p:embeddedFont>
      <p:font typeface="Barlow Condensed Bold" panose="020B0604020202020204" charset="0"/>
      <p:regular r:id="rId11"/>
    </p:embeddedFont>
    <p:embeddedFont>
      <p:font typeface="Calibri" panose="020F0502020204030204" pitchFamily="34" charset="0"/>
      <p:regular r:id="rId12"/>
      <p:bold r:id="rId13"/>
      <p:italic r:id="rId14"/>
      <p:boldItalic r:id="rId15"/>
    </p:embeddedFont>
    <p:embeddedFont>
      <p:font typeface="Heebo Regular" panose="020B0604020202020204" charset="-79"/>
      <p:regular r:id="rId16"/>
    </p:embeddedFont>
    <p:embeddedFont>
      <p:font typeface="Heebo Regular Bold" panose="020B0604020202020204" charset="-79"/>
      <p:regular r:id="rId17"/>
    </p:embeddedFont>
    <p:embeddedFont>
      <p:font typeface="Heebo Thin Bold" panose="020B0604020202020204" charset="-79"/>
      <p:regular r:id="rId18"/>
    </p:embeddedFont>
    <p:embeddedFont>
      <p:font typeface="Karumbi"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29FFF-E405-4114-97B2-0108D0B4881B}" v="6" dt="2020-11-18T13:48:51.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Reed" userId="6cd2ba07-f40e-4097-b98d-3f46e87e23d4" providerId="ADAL" clId="{16429FFF-E405-4114-97B2-0108D0B4881B}"/>
    <pc:docChg chg="addSld delSld modSld">
      <pc:chgData name="Sophie Reed" userId="6cd2ba07-f40e-4097-b98d-3f46e87e23d4" providerId="ADAL" clId="{16429FFF-E405-4114-97B2-0108D0B4881B}" dt="2020-11-18T13:48:51.113" v="5"/>
      <pc:docMkLst>
        <pc:docMk/>
      </pc:docMkLst>
      <pc:sldChg chg="add del setBg">
        <pc:chgData name="Sophie Reed" userId="6cd2ba07-f40e-4097-b98d-3f46e87e23d4" providerId="ADAL" clId="{16429FFF-E405-4114-97B2-0108D0B4881B}" dt="2020-11-18T13:48:51.113" v="5"/>
        <pc:sldMkLst>
          <pc:docMk/>
          <pc:sldMk cId="0" sldId="262"/>
        </pc:sldMkLst>
      </pc:sldChg>
      <pc:sldChg chg="add del">
        <pc:chgData name="Sophie Reed" userId="6cd2ba07-f40e-4097-b98d-3f46e87e23d4" providerId="ADAL" clId="{16429FFF-E405-4114-97B2-0108D0B4881B}" dt="2020-11-18T13:48:51.113" v="5"/>
        <pc:sldMkLst>
          <pc:docMk/>
          <pc:sldMk cId="0" sldId="263"/>
        </pc:sldMkLst>
      </pc:sldChg>
      <pc:sldChg chg="add del">
        <pc:chgData name="Sophie Reed" userId="6cd2ba07-f40e-4097-b98d-3f46e87e23d4" providerId="ADAL" clId="{16429FFF-E405-4114-97B2-0108D0B4881B}" dt="2020-11-18T13:48:51.113" v="5"/>
        <pc:sldMkLst>
          <pc:docMk/>
          <pc:sldMk cId="0" sldId="264"/>
        </pc:sldMkLst>
      </pc:sldChg>
      <pc:sldChg chg="add del">
        <pc:chgData name="Sophie Reed" userId="6cd2ba07-f40e-4097-b98d-3f46e87e23d4" providerId="ADAL" clId="{16429FFF-E405-4114-97B2-0108D0B4881B}" dt="2020-11-18T13:48:51.113" v="5"/>
        <pc:sldMkLst>
          <pc:docMk/>
          <pc:sldMk cId="0" sldId="265"/>
        </pc:sldMkLst>
      </pc:sldChg>
      <pc:sldChg chg="add del">
        <pc:chgData name="Sophie Reed" userId="6cd2ba07-f40e-4097-b98d-3f46e87e23d4" providerId="ADAL" clId="{16429FFF-E405-4114-97B2-0108D0B4881B}" dt="2020-11-18T13:48:51.113" v="5"/>
        <pc:sldMkLst>
          <pc:docMk/>
          <pc:sldMk cId="0" sldId="266"/>
        </pc:sldMkLst>
      </pc:sldChg>
      <pc:sldChg chg="add del">
        <pc:chgData name="Sophie Reed" userId="6cd2ba07-f40e-4097-b98d-3f46e87e23d4" providerId="ADAL" clId="{16429FFF-E405-4114-97B2-0108D0B4881B}" dt="2020-11-18T13:48:51.113" v="5"/>
        <pc:sldMkLst>
          <pc:docMk/>
          <pc:sldMk cId="0" sldId="267"/>
        </pc:sldMkLst>
      </pc:sldChg>
      <pc:sldChg chg="add del">
        <pc:chgData name="Sophie Reed" userId="6cd2ba07-f40e-4097-b98d-3f46e87e23d4" providerId="ADAL" clId="{16429FFF-E405-4114-97B2-0108D0B4881B}" dt="2020-11-18T13:48:51.113" v="5"/>
        <pc:sldMkLst>
          <pc:docMk/>
          <pc:sldMk cId="0" sldId="268"/>
        </pc:sldMkLst>
      </pc:sldChg>
      <pc:sldChg chg="add del">
        <pc:chgData name="Sophie Reed" userId="6cd2ba07-f40e-4097-b98d-3f46e87e23d4" providerId="ADAL" clId="{16429FFF-E405-4114-97B2-0108D0B4881B}" dt="2020-11-18T13:48:51.113" v="5"/>
        <pc:sldMkLst>
          <pc:docMk/>
          <pc:sldMk cId="0" sldId="269"/>
        </pc:sldMkLst>
      </pc:sldChg>
      <pc:sldChg chg="add del">
        <pc:chgData name="Sophie Reed" userId="6cd2ba07-f40e-4097-b98d-3f46e87e23d4" providerId="ADAL" clId="{16429FFF-E405-4114-97B2-0108D0B4881B}" dt="2020-11-18T13:48:51.113" v="5"/>
        <pc:sldMkLst>
          <pc:docMk/>
          <pc:sldMk cId="0" sldId="270"/>
        </pc:sldMkLst>
      </pc:sldChg>
      <pc:sldChg chg="add del">
        <pc:chgData name="Sophie Reed" userId="6cd2ba07-f40e-4097-b98d-3f46e87e23d4" providerId="ADAL" clId="{16429FFF-E405-4114-97B2-0108D0B4881B}" dt="2020-11-18T13:48:51.113" v="5"/>
        <pc:sldMkLst>
          <pc:docMk/>
          <pc:sldMk cId="0" sldId="271"/>
        </pc:sldMkLst>
      </pc:sldChg>
      <pc:sldChg chg="add del">
        <pc:chgData name="Sophie Reed" userId="6cd2ba07-f40e-4097-b98d-3f46e87e23d4" providerId="ADAL" clId="{16429FFF-E405-4114-97B2-0108D0B4881B}" dt="2020-11-18T13:48:51.113" v="5"/>
        <pc:sldMkLst>
          <pc:docMk/>
          <pc:sldMk cId="0" sldId="272"/>
        </pc:sldMkLst>
      </pc:sldChg>
      <pc:sldChg chg="add del">
        <pc:chgData name="Sophie Reed" userId="6cd2ba07-f40e-4097-b98d-3f46e87e23d4" providerId="ADAL" clId="{16429FFF-E405-4114-97B2-0108D0B4881B}" dt="2020-11-18T13:48:51.113" v="5"/>
        <pc:sldMkLst>
          <pc:docMk/>
          <pc:sldMk cId="0" sldId="273"/>
        </pc:sldMkLst>
      </pc:sldChg>
      <pc:sldChg chg="add del">
        <pc:chgData name="Sophie Reed" userId="6cd2ba07-f40e-4097-b98d-3f46e87e23d4" providerId="ADAL" clId="{16429FFF-E405-4114-97B2-0108D0B4881B}" dt="2020-11-18T13:48:51.113" v="5"/>
        <pc:sldMkLst>
          <pc:docMk/>
          <pc:sldMk cId="0" sldId="274"/>
        </pc:sldMkLst>
      </pc:sldChg>
      <pc:sldChg chg="add del">
        <pc:chgData name="Sophie Reed" userId="6cd2ba07-f40e-4097-b98d-3f46e87e23d4" providerId="ADAL" clId="{16429FFF-E405-4114-97B2-0108D0B4881B}" dt="2020-11-18T13:48:51.113" v="5"/>
        <pc:sldMkLst>
          <pc:docMk/>
          <pc:sldMk cId="0"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232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158796" y="8331040"/>
            <a:ext cx="1970408" cy="1970408"/>
          </a:xfrm>
          <a:prstGeom prst="rect">
            <a:avLst/>
          </a:prstGeom>
        </p:spPr>
      </p:pic>
      <p:pic>
        <p:nvPicPr>
          <p:cNvPr id="3" name="Picture 3"/>
          <p:cNvPicPr>
            <a:picLocks noChangeAspect="1"/>
          </p:cNvPicPr>
          <p:nvPr/>
        </p:nvPicPr>
        <p:blipFill>
          <a:blip r:embed="rId3"/>
          <a:srcRect/>
          <a:stretch>
            <a:fillRect/>
          </a:stretch>
        </p:blipFill>
        <p:spPr>
          <a:xfrm rot="-8100000">
            <a:off x="-41451" y="10803"/>
            <a:ext cx="2140302" cy="1738996"/>
          </a:xfrm>
          <a:prstGeom prst="rect">
            <a:avLst/>
          </a:prstGeom>
        </p:spPr>
      </p:pic>
      <p:pic>
        <p:nvPicPr>
          <p:cNvPr id="4" name="Picture 4"/>
          <p:cNvPicPr>
            <a:picLocks noChangeAspect="1"/>
          </p:cNvPicPr>
          <p:nvPr/>
        </p:nvPicPr>
        <p:blipFill>
          <a:blip r:embed="rId4"/>
          <a:srcRect/>
          <a:stretch>
            <a:fillRect/>
          </a:stretch>
        </p:blipFill>
        <p:spPr>
          <a:xfrm rot="-1599183">
            <a:off x="2053175" y="9147541"/>
            <a:ext cx="2054331" cy="1540748"/>
          </a:xfrm>
          <a:prstGeom prst="rect">
            <a:avLst/>
          </a:prstGeom>
        </p:spPr>
      </p:pic>
      <p:pic>
        <p:nvPicPr>
          <p:cNvPr id="5" name="Picture 5"/>
          <p:cNvPicPr>
            <a:picLocks noChangeAspect="1"/>
          </p:cNvPicPr>
          <p:nvPr/>
        </p:nvPicPr>
        <p:blipFill>
          <a:blip r:embed="rId3"/>
          <a:srcRect/>
          <a:stretch>
            <a:fillRect/>
          </a:stretch>
        </p:blipFill>
        <p:spPr>
          <a:xfrm rot="-8100000">
            <a:off x="11560384" y="-855050"/>
            <a:ext cx="2140302" cy="1738996"/>
          </a:xfrm>
          <a:prstGeom prst="rect">
            <a:avLst/>
          </a:prstGeom>
        </p:spPr>
      </p:pic>
      <p:pic>
        <p:nvPicPr>
          <p:cNvPr id="6" name="Picture 6"/>
          <p:cNvPicPr>
            <a:picLocks noChangeAspect="1"/>
          </p:cNvPicPr>
          <p:nvPr/>
        </p:nvPicPr>
        <p:blipFill>
          <a:blip r:embed="rId4"/>
          <a:srcRect/>
          <a:stretch>
            <a:fillRect/>
          </a:stretch>
        </p:blipFill>
        <p:spPr>
          <a:xfrm rot="-1599183">
            <a:off x="15296394" y="9256065"/>
            <a:ext cx="1232304" cy="924228"/>
          </a:xfrm>
          <a:prstGeom prst="rect">
            <a:avLst/>
          </a:prstGeom>
        </p:spPr>
      </p:pic>
      <p:pic>
        <p:nvPicPr>
          <p:cNvPr id="7" name="Picture 7"/>
          <p:cNvPicPr>
            <a:picLocks noChangeAspect="1"/>
          </p:cNvPicPr>
          <p:nvPr/>
        </p:nvPicPr>
        <p:blipFill>
          <a:blip r:embed="rId3"/>
          <a:srcRect/>
          <a:stretch>
            <a:fillRect/>
          </a:stretch>
        </p:blipFill>
        <p:spPr>
          <a:xfrm rot="-8100000">
            <a:off x="16591069" y="4405721"/>
            <a:ext cx="2140302" cy="1738996"/>
          </a:xfrm>
          <a:prstGeom prst="rect">
            <a:avLst/>
          </a:prstGeom>
        </p:spPr>
      </p:pic>
      <p:pic>
        <p:nvPicPr>
          <p:cNvPr id="8" name="Picture 8"/>
          <p:cNvPicPr>
            <a:picLocks noChangeAspect="1"/>
          </p:cNvPicPr>
          <p:nvPr/>
        </p:nvPicPr>
        <p:blipFill>
          <a:blip r:embed="rId3"/>
          <a:srcRect/>
          <a:stretch>
            <a:fillRect/>
          </a:stretch>
        </p:blipFill>
        <p:spPr>
          <a:xfrm rot="-8100000">
            <a:off x="-205023" y="5827619"/>
            <a:ext cx="1668377" cy="1355556"/>
          </a:xfrm>
          <a:prstGeom prst="rect">
            <a:avLst/>
          </a:prstGeom>
        </p:spPr>
      </p:pic>
      <p:sp>
        <p:nvSpPr>
          <p:cNvPr id="9" name="TextBox 9"/>
          <p:cNvSpPr txBox="1"/>
          <p:nvPr/>
        </p:nvSpPr>
        <p:spPr>
          <a:xfrm>
            <a:off x="3641713" y="1760952"/>
            <a:ext cx="11004573" cy="1229104"/>
          </a:xfrm>
          <a:prstGeom prst="rect">
            <a:avLst/>
          </a:prstGeom>
        </p:spPr>
        <p:txBody>
          <a:bodyPr lIns="0" tIns="0" rIns="0" bIns="0" rtlCol="0" anchor="t">
            <a:spAutoFit/>
          </a:bodyPr>
          <a:lstStyle/>
          <a:p>
            <a:pPr marL="0" lvl="0" indent="0" algn="ctr">
              <a:lnSpc>
                <a:spcPts val="8927"/>
              </a:lnSpc>
            </a:pPr>
            <a:r>
              <a:rPr lang="en-US" sz="9919" spc="1150">
                <a:solidFill>
                  <a:srgbClr val="FFFFFF"/>
                </a:solidFill>
                <a:latin typeface="Barlow Condensed Bold"/>
              </a:rPr>
              <a:t>PAUSE FOR PRAYER</a:t>
            </a:r>
          </a:p>
        </p:txBody>
      </p:sp>
      <p:sp>
        <p:nvSpPr>
          <p:cNvPr id="10" name="TextBox 10"/>
          <p:cNvSpPr txBox="1"/>
          <p:nvPr/>
        </p:nvSpPr>
        <p:spPr>
          <a:xfrm>
            <a:off x="5585521" y="4132675"/>
            <a:ext cx="7116957" cy="4240298"/>
          </a:xfrm>
          <a:prstGeom prst="rect">
            <a:avLst/>
          </a:prstGeom>
        </p:spPr>
        <p:txBody>
          <a:bodyPr lIns="0" tIns="0" rIns="0" bIns="0" rtlCol="0" anchor="t">
            <a:spAutoFit/>
          </a:bodyPr>
          <a:lstStyle/>
          <a:p>
            <a:pPr marL="0" lvl="0" indent="0" algn="ctr">
              <a:lnSpc>
                <a:spcPts val="34978"/>
              </a:lnSpc>
              <a:spcBef>
                <a:spcPct val="0"/>
              </a:spcBef>
            </a:pPr>
            <a:r>
              <a:rPr lang="en-US" sz="24984">
                <a:solidFill>
                  <a:srgbClr val="FFFFFF"/>
                </a:solidFill>
                <a:latin typeface="Karumbi"/>
              </a:rPr>
              <a:t>Love</a:t>
            </a:r>
          </a:p>
        </p:txBody>
      </p:sp>
      <p:sp>
        <p:nvSpPr>
          <p:cNvPr id="11" name="TextBox 11"/>
          <p:cNvSpPr txBox="1"/>
          <p:nvPr/>
        </p:nvSpPr>
        <p:spPr>
          <a:xfrm>
            <a:off x="3801841" y="3606640"/>
            <a:ext cx="10684319" cy="1815187"/>
          </a:xfrm>
          <a:prstGeom prst="rect">
            <a:avLst/>
          </a:prstGeom>
        </p:spPr>
        <p:txBody>
          <a:bodyPr lIns="0" tIns="0" rIns="0" bIns="0" rtlCol="0" anchor="t">
            <a:spAutoFit/>
          </a:bodyPr>
          <a:lstStyle/>
          <a:p>
            <a:pPr marL="0" lvl="0" indent="0" algn="ctr">
              <a:lnSpc>
                <a:spcPts val="13251"/>
              </a:lnSpc>
            </a:pPr>
            <a:r>
              <a:rPr lang="en-US" sz="14723" spc="1707">
                <a:solidFill>
                  <a:srgbClr val="DB7558"/>
                </a:solidFill>
                <a:latin typeface="Barlow Condensed Bold"/>
              </a:rPr>
              <a:t>W</a:t>
            </a:r>
            <a:r>
              <a:rPr lang="en-US" sz="14723" spc="1707">
                <a:solidFill>
                  <a:srgbClr val="FFCF57"/>
                </a:solidFill>
                <a:latin typeface="Barlow Condensed Bold"/>
              </a:rPr>
              <a:t>E</a:t>
            </a:r>
            <a:r>
              <a:rPr lang="en-US" sz="14723" spc="1707">
                <a:solidFill>
                  <a:srgbClr val="8FCDD4"/>
                </a:solidFill>
                <a:latin typeface="Barlow Condensed Bold"/>
              </a:rPr>
              <a:t>E</a:t>
            </a:r>
            <a:r>
              <a:rPr lang="en-US" sz="14723" spc="1707">
                <a:solidFill>
                  <a:srgbClr val="D7C4F4"/>
                </a:solidFill>
                <a:latin typeface="Barlow Condensed Bold"/>
              </a:rPr>
              <a:t>K</a:t>
            </a:r>
            <a:r>
              <a:rPr lang="en-US" sz="14723" spc="1707">
                <a:solidFill>
                  <a:srgbClr val="DB7558"/>
                </a:solidFill>
                <a:latin typeface="Barlow Condensed Bold"/>
              </a:rPr>
              <a:t> </a:t>
            </a:r>
            <a:r>
              <a:rPr lang="en-US" sz="14723" spc="1707">
                <a:solidFill>
                  <a:srgbClr val="B5D4CB"/>
                </a:solidFill>
                <a:latin typeface="Barlow Condensed Bold"/>
              </a:rPr>
              <a:t>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9483"/>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148435" y="157104"/>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20408" t="-10703" r="-24224" b="2650"/>
              </a:stretch>
            </a:blipFill>
          </p:spPr>
        </p:sp>
      </p:grpSp>
      <p:sp>
        <p:nvSpPr>
          <p:cNvPr id="4" name="TextBox 4"/>
          <p:cNvSpPr txBox="1"/>
          <p:nvPr/>
        </p:nvSpPr>
        <p:spPr>
          <a:xfrm>
            <a:off x="165878" y="5738754"/>
            <a:ext cx="17956245" cy="1436922"/>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Bold"/>
              </a:rPr>
              <a:t>Say to those who have an anxious heart,</a:t>
            </a:r>
          </a:p>
          <a:p>
            <a:pPr algn="ctr">
              <a:lnSpc>
                <a:spcPts val="5773"/>
              </a:lnSpc>
            </a:pPr>
            <a:r>
              <a:rPr lang="en-US" sz="4123" dirty="0">
                <a:solidFill>
                  <a:srgbClr val="291C1A"/>
                </a:solidFill>
                <a:latin typeface="Heebo Regular Bold"/>
              </a:rPr>
              <a:t>“Be strong; fear not! Your God will come, He is coming to save you.”</a:t>
            </a:r>
          </a:p>
        </p:txBody>
      </p:sp>
      <p:sp>
        <p:nvSpPr>
          <p:cNvPr id="5" name="TextBox 5"/>
          <p:cNvSpPr txBox="1"/>
          <p:nvPr/>
        </p:nvSpPr>
        <p:spPr>
          <a:xfrm>
            <a:off x="1132704" y="7376486"/>
            <a:ext cx="16022593" cy="2169657"/>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a:rPr>
              <a:t>Where do you need saving? Right now, in what part of your life?</a:t>
            </a:r>
          </a:p>
          <a:p>
            <a:pPr algn="ctr">
              <a:lnSpc>
                <a:spcPts val="5773"/>
              </a:lnSpc>
            </a:pPr>
            <a:r>
              <a:rPr lang="en-US" sz="4123" dirty="0">
                <a:solidFill>
                  <a:srgbClr val="291C1A"/>
                </a:solidFill>
                <a:latin typeface="Heebo Regular"/>
              </a:rPr>
              <a:t>Ask God to come into that part and ask him to save you,</a:t>
            </a:r>
          </a:p>
          <a:p>
            <a:pPr algn="ctr">
              <a:lnSpc>
                <a:spcPts val="5773"/>
              </a:lnSpc>
            </a:pPr>
            <a:r>
              <a:rPr lang="en-US" sz="4123" dirty="0">
                <a:solidFill>
                  <a:srgbClr val="291C1A"/>
                </a:solidFill>
                <a:latin typeface="Heebo Regular"/>
              </a:rPr>
              <a:t>to rescue you, to love you. Ask.</a:t>
            </a:r>
          </a:p>
        </p:txBody>
      </p:sp>
      <p:pic>
        <p:nvPicPr>
          <p:cNvPr id="6" name="Picture 6"/>
          <p:cNvPicPr>
            <a:picLocks noChangeAspect="1"/>
          </p:cNvPicPr>
          <p:nvPr/>
        </p:nvPicPr>
        <p:blipFill>
          <a:blip r:embed="rId3"/>
          <a:srcRect/>
          <a:stretch>
            <a:fillRect/>
          </a:stretch>
        </p:blipFill>
        <p:spPr>
          <a:xfrm>
            <a:off x="16806285" y="8805285"/>
            <a:ext cx="1481715" cy="1481715"/>
          </a:xfrm>
          <a:prstGeom prst="rect">
            <a:avLst/>
          </a:prstGeom>
        </p:spPr>
      </p:pic>
      <p:pic>
        <p:nvPicPr>
          <p:cNvPr id="7" name="Picture 7"/>
          <p:cNvPicPr>
            <a:picLocks noChangeAspect="1"/>
          </p:cNvPicPr>
          <p:nvPr/>
        </p:nvPicPr>
        <p:blipFill>
          <a:blip r:embed="rId4"/>
          <a:srcRect/>
          <a:stretch>
            <a:fillRect/>
          </a:stretch>
        </p:blipFill>
        <p:spPr>
          <a:xfrm>
            <a:off x="1028700" y="1605427"/>
            <a:ext cx="9216615" cy="1797240"/>
          </a:xfrm>
          <a:prstGeom prst="rect">
            <a:avLst/>
          </a:prstGeom>
        </p:spPr>
      </p:pic>
      <p:sp>
        <p:nvSpPr>
          <p:cNvPr id="8" name="TextBox 8"/>
          <p:cNvSpPr txBox="1"/>
          <p:nvPr/>
        </p:nvSpPr>
        <p:spPr>
          <a:xfrm>
            <a:off x="1809431" y="1932339"/>
            <a:ext cx="7655153" cy="1029116"/>
          </a:xfrm>
          <a:prstGeom prst="rect">
            <a:avLst/>
          </a:prstGeom>
        </p:spPr>
        <p:txBody>
          <a:bodyPr lIns="0" tIns="0" rIns="0" bIns="0" rtlCol="0" anchor="t">
            <a:spAutoFit/>
          </a:bodyPr>
          <a:lstStyle/>
          <a:p>
            <a:pPr algn="ctr">
              <a:lnSpc>
                <a:spcPts val="8476"/>
              </a:lnSpc>
            </a:pPr>
            <a:r>
              <a:rPr lang="en-US" sz="6054">
                <a:solidFill>
                  <a:srgbClr val="FFFFFF"/>
                </a:solidFill>
                <a:latin typeface="Heebo Thin Bold"/>
              </a:rPr>
              <a:t>Monday 7th December</a:t>
            </a:r>
          </a:p>
        </p:txBody>
      </p:sp>
      <p:sp>
        <p:nvSpPr>
          <p:cNvPr id="9" name="TextBox 9"/>
          <p:cNvSpPr txBox="1"/>
          <p:nvPr/>
        </p:nvSpPr>
        <p:spPr>
          <a:xfrm>
            <a:off x="3815715" y="3337514"/>
            <a:ext cx="3642585" cy="1029116"/>
          </a:xfrm>
          <a:prstGeom prst="rect">
            <a:avLst/>
          </a:prstGeom>
        </p:spPr>
        <p:txBody>
          <a:bodyPr lIns="0" tIns="0" rIns="0" bIns="0" rtlCol="0" anchor="t">
            <a:spAutoFit/>
          </a:bodyPr>
          <a:lstStyle/>
          <a:p>
            <a:pPr algn="ctr">
              <a:lnSpc>
                <a:spcPts val="8476"/>
              </a:lnSpc>
            </a:pPr>
            <a:r>
              <a:rPr lang="en-US" sz="6054">
                <a:solidFill>
                  <a:srgbClr val="291C1A"/>
                </a:solidFill>
                <a:latin typeface="Heebo Thin Bold"/>
              </a:rPr>
              <a:t>Isaiah 35:4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D59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577060" y="147368"/>
            <a:ext cx="5229225" cy="5229225"/>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7686" t="6749" r="-28212" b="2650"/>
              </a:stretch>
            </a:blipFill>
          </p:spPr>
        </p:sp>
      </p:grpSp>
      <p:pic>
        <p:nvPicPr>
          <p:cNvPr id="4" name="Picture 4"/>
          <p:cNvPicPr>
            <a:picLocks noChangeAspect="1"/>
          </p:cNvPicPr>
          <p:nvPr/>
        </p:nvPicPr>
        <p:blipFill>
          <a:blip r:embed="rId3"/>
          <a:srcRect/>
          <a:stretch>
            <a:fillRect/>
          </a:stretch>
        </p:blipFill>
        <p:spPr>
          <a:xfrm>
            <a:off x="1028700" y="1400266"/>
            <a:ext cx="9255260" cy="1804776"/>
          </a:xfrm>
          <a:prstGeom prst="rect">
            <a:avLst/>
          </a:prstGeom>
        </p:spPr>
      </p:pic>
      <p:sp>
        <p:nvSpPr>
          <p:cNvPr id="5" name="TextBox 5"/>
          <p:cNvSpPr txBox="1"/>
          <p:nvPr/>
        </p:nvSpPr>
        <p:spPr>
          <a:xfrm>
            <a:off x="1132704" y="7099475"/>
            <a:ext cx="16022593" cy="2902391"/>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a:rPr>
              <a:t>Think of one person who has consistently been with you, through good times and bad. God was there too, he will always be with you, now and through the rest of your life, in all the ups and downs</a:t>
            </a:r>
          </a:p>
          <a:p>
            <a:pPr algn="ctr">
              <a:lnSpc>
                <a:spcPts val="5773"/>
              </a:lnSpc>
            </a:pPr>
            <a:r>
              <a:rPr lang="en-US" sz="4123" dirty="0">
                <a:solidFill>
                  <a:srgbClr val="291C1A"/>
                </a:solidFill>
                <a:latin typeface="Heebo Regular"/>
              </a:rPr>
              <a:t>that you will ever experience.</a:t>
            </a:r>
          </a:p>
        </p:txBody>
      </p:sp>
      <p:pic>
        <p:nvPicPr>
          <p:cNvPr id="6" name="Picture 6"/>
          <p:cNvPicPr>
            <a:picLocks noChangeAspect="1"/>
          </p:cNvPicPr>
          <p:nvPr/>
        </p:nvPicPr>
        <p:blipFill>
          <a:blip r:embed="rId4"/>
          <a:srcRect/>
          <a:stretch>
            <a:fillRect/>
          </a:stretch>
        </p:blipFill>
        <p:spPr>
          <a:xfrm>
            <a:off x="16806285" y="8805285"/>
            <a:ext cx="1481715" cy="1481715"/>
          </a:xfrm>
          <a:prstGeom prst="rect">
            <a:avLst/>
          </a:prstGeom>
        </p:spPr>
      </p:pic>
      <p:sp>
        <p:nvSpPr>
          <p:cNvPr id="7" name="TextBox 7"/>
          <p:cNvSpPr txBox="1"/>
          <p:nvPr/>
        </p:nvSpPr>
        <p:spPr>
          <a:xfrm>
            <a:off x="1368767" y="1744180"/>
            <a:ext cx="8701881" cy="1042477"/>
          </a:xfrm>
          <a:prstGeom prst="rect">
            <a:avLst/>
          </a:prstGeom>
        </p:spPr>
        <p:txBody>
          <a:bodyPr wrap="square" lIns="0" tIns="0" rIns="0" bIns="0" rtlCol="0" anchor="t">
            <a:spAutoFit/>
          </a:bodyPr>
          <a:lstStyle/>
          <a:p>
            <a:pPr algn="ctr">
              <a:lnSpc>
                <a:spcPts val="8512"/>
              </a:lnSpc>
            </a:pPr>
            <a:r>
              <a:rPr lang="en-US" sz="6080" dirty="0">
                <a:solidFill>
                  <a:srgbClr val="FFFFFF"/>
                </a:solidFill>
                <a:latin typeface="Heebo Thin Bold"/>
              </a:rPr>
              <a:t>Tuesday 8th December</a:t>
            </a:r>
          </a:p>
        </p:txBody>
      </p:sp>
      <p:sp>
        <p:nvSpPr>
          <p:cNvPr id="8" name="TextBox 8"/>
          <p:cNvSpPr txBox="1"/>
          <p:nvPr/>
        </p:nvSpPr>
        <p:spPr>
          <a:xfrm>
            <a:off x="165878" y="5568477"/>
            <a:ext cx="17956245" cy="1436922"/>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Bold"/>
              </a:rPr>
              <a:t>The angel said to Mary, “The Lord is with you”</a:t>
            </a:r>
          </a:p>
          <a:p>
            <a:pPr algn="ctr">
              <a:lnSpc>
                <a:spcPts val="5773"/>
              </a:lnSpc>
            </a:pPr>
            <a:r>
              <a:rPr lang="en-US" sz="4123" dirty="0">
                <a:solidFill>
                  <a:srgbClr val="291C1A"/>
                </a:solidFill>
                <a:latin typeface="Heebo Regular Bold"/>
              </a:rPr>
              <a:t>and God is with you too. He always has your back.</a:t>
            </a:r>
          </a:p>
        </p:txBody>
      </p:sp>
      <p:sp>
        <p:nvSpPr>
          <p:cNvPr id="9" name="TextBox 9"/>
          <p:cNvSpPr txBox="1"/>
          <p:nvPr/>
        </p:nvSpPr>
        <p:spPr>
          <a:xfrm>
            <a:off x="4034193" y="3130570"/>
            <a:ext cx="3244273" cy="1042477"/>
          </a:xfrm>
          <a:prstGeom prst="rect">
            <a:avLst/>
          </a:prstGeom>
        </p:spPr>
        <p:txBody>
          <a:bodyPr lIns="0" tIns="0" rIns="0" bIns="0" rtlCol="0" anchor="t">
            <a:spAutoFit/>
          </a:bodyPr>
          <a:lstStyle/>
          <a:p>
            <a:pPr algn="ctr">
              <a:lnSpc>
                <a:spcPts val="8512"/>
              </a:lnSpc>
            </a:pPr>
            <a:r>
              <a:rPr lang="en-US" sz="6080">
                <a:solidFill>
                  <a:srgbClr val="291C1A"/>
                </a:solidFill>
                <a:latin typeface="Heebo Thin Bold"/>
              </a:rPr>
              <a:t>Luke 1:28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CDC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148435" y="15533"/>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991" t="-8982" r="1398" b="-13081"/>
              </a:stretch>
            </a:blipFill>
          </p:spPr>
        </p:sp>
      </p:grpSp>
      <p:sp>
        <p:nvSpPr>
          <p:cNvPr id="4" name="TextBox 4"/>
          <p:cNvSpPr txBox="1"/>
          <p:nvPr/>
        </p:nvSpPr>
        <p:spPr>
          <a:xfrm>
            <a:off x="1132704" y="7682357"/>
            <a:ext cx="16022593" cy="2169657"/>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a:rPr>
              <a:t>Where in your life do you need to be strengthened? Think about it for a minute. God will give you his strength to help you,</a:t>
            </a:r>
          </a:p>
          <a:p>
            <a:pPr algn="ctr">
              <a:lnSpc>
                <a:spcPts val="5773"/>
              </a:lnSpc>
            </a:pPr>
            <a:r>
              <a:rPr lang="en-US" sz="4123" dirty="0">
                <a:solidFill>
                  <a:srgbClr val="291C1A"/>
                </a:solidFill>
                <a:latin typeface="Heebo Regular"/>
              </a:rPr>
              <a:t>so just ask for it, and often.</a:t>
            </a:r>
          </a:p>
        </p:txBody>
      </p:sp>
      <p:pic>
        <p:nvPicPr>
          <p:cNvPr id="5" name="Picture 5"/>
          <p:cNvPicPr>
            <a:picLocks noChangeAspect="1"/>
          </p:cNvPicPr>
          <p:nvPr/>
        </p:nvPicPr>
        <p:blipFill>
          <a:blip r:embed="rId3"/>
          <a:srcRect/>
          <a:stretch>
            <a:fillRect/>
          </a:stretch>
        </p:blipFill>
        <p:spPr>
          <a:xfrm>
            <a:off x="16806285" y="8805285"/>
            <a:ext cx="1481715" cy="1481715"/>
          </a:xfrm>
          <a:prstGeom prst="rect">
            <a:avLst/>
          </a:prstGeom>
        </p:spPr>
      </p:pic>
      <p:sp>
        <p:nvSpPr>
          <p:cNvPr id="6" name="TextBox 6"/>
          <p:cNvSpPr txBox="1"/>
          <p:nvPr/>
        </p:nvSpPr>
        <p:spPr>
          <a:xfrm>
            <a:off x="165878" y="6026387"/>
            <a:ext cx="17956245" cy="1436922"/>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Bold"/>
              </a:rPr>
              <a:t>He gives strength to those who grow tired</a:t>
            </a:r>
          </a:p>
          <a:p>
            <a:pPr algn="ctr">
              <a:lnSpc>
                <a:spcPts val="5773"/>
              </a:lnSpc>
            </a:pPr>
            <a:r>
              <a:rPr lang="en-US" sz="4123" dirty="0">
                <a:solidFill>
                  <a:srgbClr val="291C1A"/>
                </a:solidFill>
                <a:latin typeface="Heebo Regular Bold"/>
              </a:rPr>
              <a:t>and increases the strength of those who are weak.</a:t>
            </a:r>
          </a:p>
        </p:txBody>
      </p:sp>
      <p:pic>
        <p:nvPicPr>
          <p:cNvPr id="7" name="Picture 7"/>
          <p:cNvPicPr>
            <a:picLocks noChangeAspect="1"/>
          </p:cNvPicPr>
          <p:nvPr/>
        </p:nvPicPr>
        <p:blipFill>
          <a:blip r:embed="rId4"/>
          <a:srcRect/>
          <a:stretch>
            <a:fillRect/>
          </a:stretch>
        </p:blipFill>
        <p:spPr>
          <a:xfrm>
            <a:off x="511161" y="1409192"/>
            <a:ext cx="10032574" cy="1956352"/>
          </a:xfrm>
          <a:prstGeom prst="rect">
            <a:avLst/>
          </a:prstGeom>
        </p:spPr>
      </p:pic>
      <p:sp>
        <p:nvSpPr>
          <p:cNvPr id="8" name="TextBox 8"/>
          <p:cNvSpPr txBox="1"/>
          <p:nvPr/>
        </p:nvSpPr>
        <p:spPr>
          <a:xfrm>
            <a:off x="1100399" y="1815977"/>
            <a:ext cx="8854097" cy="1028481"/>
          </a:xfrm>
          <a:prstGeom prst="rect">
            <a:avLst/>
          </a:prstGeom>
        </p:spPr>
        <p:txBody>
          <a:bodyPr lIns="0" tIns="0" rIns="0" bIns="0" rtlCol="0" anchor="t">
            <a:spAutoFit/>
          </a:bodyPr>
          <a:lstStyle/>
          <a:p>
            <a:pPr algn="ctr">
              <a:lnSpc>
                <a:spcPts val="8470"/>
              </a:lnSpc>
            </a:pPr>
            <a:r>
              <a:rPr lang="en-US" sz="6050">
                <a:solidFill>
                  <a:srgbClr val="FFFFFF"/>
                </a:solidFill>
                <a:latin typeface="Heebo Thin Bold"/>
              </a:rPr>
              <a:t>Wednesday 9th December</a:t>
            </a:r>
          </a:p>
        </p:txBody>
      </p:sp>
      <p:sp>
        <p:nvSpPr>
          <p:cNvPr id="9" name="TextBox 9"/>
          <p:cNvSpPr txBox="1"/>
          <p:nvPr/>
        </p:nvSpPr>
        <p:spPr>
          <a:xfrm>
            <a:off x="3494350" y="3220177"/>
            <a:ext cx="4066195" cy="1028481"/>
          </a:xfrm>
          <a:prstGeom prst="rect">
            <a:avLst/>
          </a:prstGeom>
        </p:spPr>
        <p:txBody>
          <a:bodyPr lIns="0" tIns="0" rIns="0" bIns="0" rtlCol="0" anchor="t">
            <a:spAutoFit/>
          </a:bodyPr>
          <a:lstStyle/>
          <a:p>
            <a:pPr algn="ctr">
              <a:lnSpc>
                <a:spcPts val="8470"/>
              </a:lnSpc>
            </a:pPr>
            <a:r>
              <a:rPr lang="en-US" sz="6050">
                <a:solidFill>
                  <a:srgbClr val="291C1A"/>
                </a:solidFill>
                <a:latin typeface="Heebo Thin Bold"/>
              </a:rPr>
              <a:t>Isaiah 40:29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E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497446" y="-24518"/>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8152" t="6749" r="-17745" b="2650"/>
              </a:stretch>
            </a:blipFill>
          </p:spPr>
        </p:sp>
      </p:grpSp>
      <p:sp>
        <p:nvSpPr>
          <p:cNvPr id="4" name="TextBox 4"/>
          <p:cNvSpPr txBox="1"/>
          <p:nvPr/>
        </p:nvSpPr>
        <p:spPr>
          <a:xfrm>
            <a:off x="1132704" y="7682357"/>
            <a:ext cx="16022593" cy="2169657"/>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a:rPr>
              <a:t>Think of a situation you are struggling with right now.</a:t>
            </a:r>
          </a:p>
          <a:p>
            <a:pPr algn="ctr">
              <a:lnSpc>
                <a:spcPts val="5773"/>
              </a:lnSpc>
            </a:pPr>
            <a:r>
              <a:rPr lang="en-US" sz="4123" dirty="0">
                <a:solidFill>
                  <a:srgbClr val="291C1A"/>
                </a:solidFill>
                <a:latin typeface="Heebo Regular"/>
              </a:rPr>
              <a:t>Close your eyes. Listen to God as he says to you, ‘Don’t be afraid.</a:t>
            </a:r>
          </a:p>
          <a:p>
            <a:pPr algn="ctr">
              <a:lnSpc>
                <a:spcPts val="5773"/>
              </a:lnSpc>
            </a:pPr>
            <a:r>
              <a:rPr lang="en-US" sz="4123" dirty="0">
                <a:solidFill>
                  <a:srgbClr val="291C1A"/>
                </a:solidFill>
                <a:latin typeface="Heebo Regular"/>
              </a:rPr>
              <a:t>I will help you.’ And again, ‘Don’t be afraid. I will help you.’</a:t>
            </a:r>
          </a:p>
        </p:txBody>
      </p:sp>
      <p:pic>
        <p:nvPicPr>
          <p:cNvPr id="5" name="Picture 5"/>
          <p:cNvPicPr>
            <a:picLocks noChangeAspect="1"/>
          </p:cNvPicPr>
          <p:nvPr/>
        </p:nvPicPr>
        <p:blipFill>
          <a:blip r:embed="rId3"/>
          <a:srcRect/>
          <a:stretch>
            <a:fillRect/>
          </a:stretch>
        </p:blipFill>
        <p:spPr>
          <a:xfrm>
            <a:off x="16806285" y="8805285"/>
            <a:ext cx="1481715" cy="1481715"/>
          </a:xfrm>
          <a:prstGeom prst="rect">
            <a:avLst/>
          </a:prstGeom>
        </p:spPr>
      </p:pic>
      <p:sp>
        <p:nvSpPr>
          <p:cNvPr id="6" name="TextBox 6"/>
          <p:cNvSpPr txBox="1"/>
          <p:nvPr/>
        </p:nvSpPr>
        <p:spPr>
          <a:xfrm>
            <a:off x="165878" y="6026387"/>
            <a:ext cx="17956245" cy="1436922"/>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Bold"/>
              </a:rPr>
              <a:t>I, the Lord your God, hold your right hand and say to you,</a:t>
            </a:r>
          </a:p>
          <a:p>
            <a:pPr algn="ctr">
              <a:lnSpc>
                <a:spcPts val="5773"/>
              </a:lnSpc>
            </a:pPr>
            <a:r>
              <a:rPr lang="en-US" sz="4123" dirty="0">
                <a:solidFill>
                  <a:srgbClr val="291C1A"/>
                </a:solidFill>
                <a:latin typeface="Heebo Regular Bold"/>
              </a:rPr>
              <a:t>‘Don’t be afraid; I will help you.’</a:t>
            </a:r>
          </a:p>
        </p:txBody>
      </p:sp>
      <p:pic>
        <p:nvPicPr>
          <p:cNvPr id="7" name="Picture 7"/>
          <p:cNvPicPr>
            <a:picLocks noChangeAspect="1"/>
          </p:cNvPicPr>
          <p:nvPr/>
        </p:nvPicPr>
        <p:blipFill>
          <a:blip r:embed="rId4"/>
          <a:srcRect/>
          <a:stretch>
            <a:fillRect/>
          </a:stretch>
        </p:blipFill>
        <p:spPr>
          <a:xfrm>
            <a:off x="1028700" y="1451451"/>
            <a:ext cx="9195738" cy="1793169"/>
          </a:xfrm>
          <a:prstGeom prst="rect">
            <a:avLst/>
          </a:prstGeom>
        </p:spPr>
      </p:pic>
      <p:sp>
        <p:nvSpPr>
          <p:cNvPr id="8" name="TextBox 8"/>
          <p:cNvSpPr txBox="1"/>
          <p:nvPr/>
        </p:nvSpPr>
        <p:spPr>
          <a:xfrm>
            <a:off x="1378491" y="1777363"/>
            <a:ext cx="8496155" cy="1027044"/>
          </a:xfrm>
          <a:prstGeom prst="rect">
            <a:avLst/>
          </a:prstGeom>
        </p:spPr>
        <p:txBody>
          <a:bodyPr lIns="0" tIns="0" rIns="0" bIns="0" rtlCol="0" anchor="t">
            <a:spAutoFit/>
          </a:bodyPr>
          <a:lstStyle/>
          <a:p>
            <a:pPr algn="ctr">
              <a:lnSpc>
                <a:spcPts val="8457"/>
              </a:lnSpc>
            </a:pPr>
            <a:r>
              <a:rPr lang="en-US" sz="6040">
                <a:solidFill>
                  <a:srgbClr val="FFFFFF"/>
                </a:solidFill>
                <a:latin typeface="Heebo Thin Bold"/>
              </a:rPr>
              <a:t>Thursday 10th December</a:t>
            </a:r>
          </a:p>
        </p:txBody>
      </p:sp>
      <p:sp>
        <p:nvSpPr>
          <p:cNvPr id="9" name="TextBox 9"/>
          <p:cNvSpPr txBox="1"/>
          <p:nvPr/>
        </p:nvSpPr>
        <p:spPr>
          <a:xfrm>
            <a:off x="3596668" y="3179355"/>
            <a:ext cx="4059803" cy="1027044"/>
          </a:xfrm>
          <a:prstGeom prst="rect">
            <a:avLst/>
          </a:prstGeom>
        </p:spPr>
        <p:txBody>
          <a:bodyPr lIns="0" tIns="0" rIns="0" bIns="0" rtlCol="0" anchor="t">
            <a:spAutoFit/>
          </a:bodyPr>
          <a:lstStyle/>
          <a:p>
            <a:pPr algn="ctr">
              <a:lnSpc>
                <a:spcPts val="8457"/>
              </a:lnSpc>
            </a:pPr>
            <a:r>
              <a:rPr lang="en-US" sz="6040">
                <a:solidFill>
                  <a:srgbClr val="291C1A"/>
                </a:solidFill>
                <a:latin typeface="Heebo Thin Bold"/>
              </a:rPr>
              <a:t>Isaiah 41:13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D4CB"/>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148435" y="0"/>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8110" t="6750" r="-17703" b="2650"/>
              </a:stretch>
            </a:blipFill>
          </p:spPr>
        </p:sp>
      </p:grpSp>
      <p:sp>
        <p:nvSpPr>
          <p:cNvPr id="4" name="TextBox 4"/>
          <p:cNvSpPr txBox="1"/>
          <p:nvPr/>
        </p:nvSpPr>
        <p:spPr>
          <a:xfrm>
            <a:off x="1132704" y="7174768"/>
            <a:ext cx="16022593" cy="2947858"/>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a:rPr>
              <a:t>So often, we think we know where to go and what to do. In situations at school or at home, we think we know how it should all go.</a:t>
            </a:r>
          </a:p>
          <a:p>
            <a:pPr algn="ctr">
              <a:lnSpc>
                <a:spcPts val="5773"/>
              </a:lnSpc>
            </a:pPr>
            <a:r>
              <a:rPr lang="en-US" sz="4123" dirty="0">
                <a:solidFill>
                  <a:srgbClr val="291C1A"/>
                </a:solidFill>
                <a:latin typeface="Heebo Regular"/>
              </a:rPr>
              <a:t>But is it that the best way for us? Ask God to teach you and</a:t>
            </a:r>
          </a:p>
          <a:p>
            <a:pPr algn="ctr">
              <a:lnSpc>
                <a:spcPts val="5773"/>
              </a:lnSpc>
            </a:pPr>
            <a:r>
              <a:rPr lang="en-US" sz="4123" dirty="0">
                <a:solidFill>
                  <a:srgbClr val="291C1A"/>
                </a:solidFill>
                <a:latin typeface="Heebo Regular"/>
              </a:rPr>
              <a:t>lead you where he knows you should go.</a:t>
            </a:r>
          </a:p>
        </p:txBody>
      </p:sp>
      <p:pic>
        <p:nvPicPr>
          <p:cNvPr id="5" name="Picture 5"/>
          <p:cNvPicPr>
            <a:picLocks noChangeAspect="1"/>
          </p:cNvPicPr>
          <p:nvPr/>
        </p:nvPicPr>
        <p:blipFill>
          <a:blip r:embed="rId3"/>
          <a:srcRect/>
          <a:stretch>
            <a:fillRect/>
          </a:stretch>
        </p:blipFill>
        <p:spPr>
          <a:xfrm>
            <a:off x="16806285" y="8805285"/>
            <a:ext cx="1481715" cy="1481715"/>
          </a:xfrm>
          <a:prstGeom prst="rect">
            <a:avLst/>
          </a:prstGeom>
        </p:spPr>
      </p:pic>
      <p:sp>
        <p:nvSpPr>
          <p:cNvPr id="6" name="TextBox 6"/>
          <p:cNvSpPr txBox="1"/>
          <p:nvPr/>
        </p:nvSpPr>
        <p:spPr>
          <a:xfrm>
            <a:off x="165878" y="5704914"/>
            <a:ext cx="17956245" cy="1436922"/>
          </a:xfrm>
          <a:prstGeom prst="rect">
            <a:avLst/>
          </a:prstGeom>
        </p:spPr>
        <p:txBody>
          <a:bodyPr lIns="0" tIns="0" rIns="0" bIns="0" rtlCol="0" anchor="t">
            <a:spAutoFit/>
          </a:bodyPr>
          <a:lstStyle/>
          <a:p>
            <a:pPr algn="ctr">
              <a:lnSpc>
                <a:spcPts val="5773"/>
              </a:lnSpc>
            </a:pPr>
            <a:r>
              <a:rPr lang="en-US" sz="4123" dirty="0">
                <a:solidFill>
                  <a:srgbClr val="291C1A"/>
                </a:solidFill>
                <a:latin typeface="Heebo Regular Bold"/>
              </a:rPr>
              <a:t>This is what the Lord says: I teach you what is best for you</a:t>
            </a:r>
          </a:p>
          <a:p>
            <a:pPr algn="ctr">
              <a:lnSpc>
                <a:spcPts val="5773"/>
              </a:lnSpc>
            </a:pPr>
            <a:r>
              <a:rPr lang="en-US" sz="4123" dirty="0">
                <a:solidFill>
                  <a:srgbClr val="291C1A"/>
                </a:solidFill>
                <a:latin typeface="Heebo Regular Bold"/>
              </a:rPr>
              <a:t>and I lead you where you should go.</a:t>
            </a:r>
          </a:p>
        </p:txBody>
      </p:sp>
      <p:pic>
        <p:nvPicPr>
          <p:cNvPr id="7" name="Picture 7"/>
          <p:cNvPicPr>
            <a:picLocks noChangeAspect="1"/>
          </p:cNvPicPr>
          <p:nvPr/>
        </p:nvPicPr>
        <p:blipFill>
          <a:blip r:embed="rId4"/>
          <a:srcRect/>
          <a:stretch>
            <a:fillRect/>
          </a:stretch>
        </p:blipFill>
        <p:spPr>
          <a:xfrm>
            <a:off x="1028700" y="1446325"/>
            <a:ext cx="9229958" cy="1799842"/>
          </a:xfrm>
          <a:prstGeom prst="rect">
            <a:avLst/>
          </a:prstGeom>
        </p:spPr>
      </p:pic>
      <p:sp>
        <p:nvSpPr>
          <p:cNvPr id="8" name="TextBox 8"/>
          <p:cNvSpPr txBox="1"/>
          <p:nvPr/>
        </p:nvSpPr>
        <p:spPr>
          <a:xfrm>
            <a:off x="1924822" y="1773875"/>
            <a:ext cx="7437714" cy="1030440"/>
          </a:xfrm>
          <a:prstGeom prst="rect">
            <a:avLst/>
          </a:prstGeom>
        </p:spPr>
        <p:txBody>
          <a:bodyPr lIns="0" tIns="0" rIns="0" bIns="0" rtlCol="0" anchor="t">
            <a:spAutoFit/>
          </a:bodyPr>
          <a:lstStyle/>
          <a:p>
            <a:pPr algn="ctr">
              <a:lnSpc>
                <a:spcPts val="8488"/>
              </a:lnSpc>
            </a:pPr>
            <a:r>
              <a:rPr lang="en-US" sz="6063">
                <a:solidFill>
                  <a:srgbClr val="FFFFFF"/>
                </a:solidFill>
                <a:latin typeface="Heebo Thin Bold"/>
              </a:rPr>
              <a:t>Friday 11th December</a:t>
            </a:r>
          </a:p>
        </p:txBody>
      </p:sp>
      <p:sp>
        <p:nvSpPr>
          <p:cNvPr id="9" name="TextBox 9"/>
          <p:cNvSpPr txBox="1"/>
          <p:nvPr/>
        </p:nvSpPr>
        <p:spPr>
          <a:xfrm>
            <a:off x="3606224" y="3181085"/>
            <a:ext cx="4074911" cy="1030440"/>
          </a:xfrm>
          <a:prstGeom prst="rect">
            <a:avLst/>
          </a:prstGeom>
        </p:spPr>
        <p:txBody>
          <a:bodyPr lIns="0" tIns="0" rIns="0" bIns="0" rtlCol="0" anchor="t">
            <a:spAutoFit/>
          </a:bodyPr>
          <a:lstStyle/>
          <a:p>
            <a:pPr algn="ctr">
              <a:lnSpc>
                <a:spcPts val="8488"/>
              </a:lnSpc>
            </a:pPr>
            <a:r>
              <a:rPr lang="en-US" sz="6063">
                <a:solidFill>
                  <a:srgbClr val="291C1A"/>
                </a:solidFill>
                <a:latin typeface="Heebo Thin Bold"/>
              </a:rPr>
              <a:t>Isaiah 48:17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872055F5C855448FCD14E8E58885B9" ma:contentTypeVersion="12" ma:contentTypeDescription="Create a new document." ma:contentTypeScope="" ma:versionID="6ae5411fceba11338c8d894597ff6ff4">
  <xsd:schema xmlns:xsd="http://www.w3.org/2001/XMLSchema" xmlns:xs="http://www.w3.org/2001/XMLSchema" xmlns:p="http://schemas.microsoft.com/office/2006/metadata/properties" xmlns:ns2="c84c125b-b306-4971-93e8-3321679e4ad2" xmlns:ns3="5ccac9e0-9e4c-4a67-979c-7d1d52992d79" targetNamespace="http://schemas.microsoft.com/office/2006/metadata/properties" ma:root="true" ma:fieldsID="1e9c7cec536d850934fb8c826bdf7263" ns2:_="" ns3:_="">
    <xsd:import namespace="c84c125b-b306-4971-93e8-3321679e4ad2"/>
    <xsd:import namespace="5ccac9e0-9e4c-4a67-979c-7d1d52992d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c125b-b306-4971-93e8-3321679e4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cac9e0-9e4c-4a67-979c-7d1d52992d7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718EBD-1D5A-4F2D-A4CE-24433E8118C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A6A74EB-6E0C-442E-8496-79FC19096BA5}">
  <ds:schemaRefs>
    <ds:schemaRef ds:uri="http://schemas.microsoft.com/sharepoint/v3/contenttype/forms"/>
  </ds:schemaRefs>
</ds:datastoreItem>
</file>

<file path=customXml/itemProps3.xml><?xml version="1.0" encoding="utf-8"?>
<ds:datastoreItem xmlns:ds="http://schemas.openxmlformats.org/officeDocument/2006/customXml" ds:itemID="{3805C50C-8E15-459F-B9B9-515519C7E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c125b-b306-4971-93e8-3321679e4ad2"/>
    <ds:schemaRef ds:uri="5ccac9e0-9e4c-4a67-979c-7d1d52992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385</Words>
  <Application>Microsoft Office PowerPoint</Application>
  <PresentationFormat>Custom</PresentationFormat>
  <Paragraphs>36</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Karumbi</vt:lpstr>
      <vt:lpstr>Heebo Regular</vt:lpstr>
      <vt:lpstr>Heebo Thin Bold</vt:lpstr>
      <vt:lpstr>Heebo Regular Bold</vt:lpstr>
      <vt:lpstr>Calibri</vt:lpstr>
      <vt:lpstr>Arial</vt:lpstr>
      <vt:lpstr>Barlow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dc:creator>Sophie Benson</dc:creator>
  <cp:lastModifiedBy>Sophie Reed</cp:lastModifiedBy>
  <cp:revision>2</cp:revision>
  <dcterms:created xsi:type="dcterms:W3CDTF">2006-08-16T00:00:00Z</dcterms:created>
  <dcterms:modified xsi:type="dcterms:W3CDTF">2020-11-18T13:48:58Z</dcterms:modified>
  <dc:identifier>DAENrC_kt8k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0x010100C6872055F5C855448FCD14E8E58885B9</vt:lpwstr>
  </property>
</Properties>
</file>