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arlow Condensed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ebo Regular" panose="020B0604020202020204" charset="-79"/>
      <p:regular r:id="rId17"/>
    </p:embeddedFont>
    <p:embeddedFont>
      <p:font typeface="Karumbi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41713" y="1760952"/>
            <a:ext cx="11004573" cy="122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27"/>
              </a:lnSpc>
            </a:pPr>
            <a:r>
              <a:rPr lang="en-US" sz="9919" spc="1150">
                <a:solidFill>
                  <a:srgbClr val="FFFFFF"/>
                </a:solidFill>
                <a:latin typeface="Barlow Condensed Bold"/>
              </a:rPr>
              <a:t>PAUSE FOR PRAYER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85521" y="4132675"/>
            <a:ext cx="7116957" cy="424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78"/>
              </a:lnSpc>
              <a:spcBef>
                <a:spcPct val="0"/>
              </a:spcBef>
            </a:pPr>
            <a:r>
              <a:rPr lang="en-US" sz="24984">
                <a:solidFill>
                  <a:srgbClr val="FFFFFF"/>
                </a:solidFill>
                <a:latin typeface="Karumbi"/>
              </a:rPr>
              <a:t>Joy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01841" y="3606640"/>
            <a:ext cx="10684319" cy="181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51"/>
              </a:lnSpc>
            </a:pPr>
            <a:r>
              <a:rPr lang="en-US" sz="14723" spc="1707">
                <a:solidFill>
                  <a:srgbClr val="DB7558"/>
                </a:solidFill>
                <a:latin typeface="Barlow Condensed Bold"/>
              </a:rPr>
              <a:t>W</a:t>
            </a:r>
            <a:r>
              <a:rPr lang="en-US" sz="14723" spc="1707">
                <a:solidFill>
                  <a:srgbClr val="FFCF57"/>
                </a:solidFill>
                <a:latin typeface="Barlow Condensed Bold"/>
              </a:rPr>
              <a:t>E</a:t>
            </a:r>
            <a:r>
              <a:rPr lang="en-US" sz="14723" spc="1707">
                <a:solidFill>
                  <a:srgbClr val="8FCDD4"/>
                </a:solidFill>
                <a:latin typeface="Barlow Condensed Bold"/>
              </a:rPr>
              <a:t>E</a:t>
            </a:r>
            <a:r>
              <a:rPr lang="en-US" sz="14723" spc="1707">
                <a:solidFill>
                  <a:srgbClr val="D7C4F4"/>
                </a:solidFill>
                <a:latin typeface="Barlow Condensed Bold"/>
              </a:rPr>
              <a:t>K</a:t>
            </a:r>
            <a:r>
              <a:rPr lang="en-US" sz="14723" spc="1707">
                <a:solidFill>
                  <a:srgbClr val="DB7558"/>
                </a:solidFill>
                <a:latin typeface="Barlow Condensed Bold"/>
              </a:rPr>
              <a:t> </a:t>
            </a:r>
            <a:r>
              <a:rPr lang="en-US" sz="14723" spc="1707">
                <a:solidFill>
                  <a:srgbClr val="ACD8CB"/>
                </a:solidFill>
                <a:latin typeface="Barlow Condensed Bold"/>
              </a:rPr>
              <a:t>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58796" y="8316592"/>
            <a:ext cx="1970408" cy="19704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-41451" y="-3645"/>
            <a:ext cx="2140302" cy="1738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599183">
            <a:off x="2053175" y="9133093"/>
            <a:ext cx="2054331" cy="15407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11560384" y="-869498"/>
            <a:ext cx="2140302" cy="17389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599183">
            <a:off x="15296394" y="9241617"/>
            <a:ext cx="1232304" cy="9242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16591069" y="4391273"/>
            <a:ext cx="2140302" cy="173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-205023" y="5813171"/>
            <a:ext cx="1668377" cy="1355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60725" y="8529691"/>
            <a:ext cx="1757309" cy="17573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11560384" y="-869498"/>
            <a:ext cx="2140302" cy="17389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599183">
            <a:off x="15296394" y="9241617"/>
            <a:ext cx="1232304" cy="9242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16591069" y="4391273"/>
            <a:ext cx="2140302" cy="1738996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60222" y="2091523"/>
            <a:ext cx="5657850" cy="5657850"/>
            <a:chOff x="0" y="0"/>
            <a:chExt cx="12700000" cy="12700000"/>
          </a:xfrm>
        </p:grpSpPr>
        <p:sp>
          <p:nvSpPr>
            <p:cNvPr id="7" name="Freeform 7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5"/>
              <a:stretch>
                <a:fillRect l="-18152" t="6749" r="-17745" b="2650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-41451" y="-3645"/>
            <a:ext cx="2140302" cy="17389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599183">
            <a:off x="2053175" y="9133093"/>
            <a:ext cx="2054331" cy="154074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035247" y="2986480"/>
            <a:ext cx="9378188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Make this Christmas,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despite all that is going on,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a joyous and fun day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of celebration of your son’s birth.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Thank you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for being in my life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and bless my friends and family.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4163" y="762582"/>
            <a:ext cx="7139674" cy="1392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885138" y="572082"/>
            <a:ext cx="6574874" cy="1504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302326"/>
                </a:solidFill>
                <a:latin typeface="Karumbi Bold Italics"/>
              </a:rPr>
              <a:t>Reflection 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88134" y="2466438"/>
            <a:ext cx="12311732" cy="1590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Find somewhere quiet where you can relax and focus on prayer.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Start by relaxing your breathing. Slow down and breathe deeply.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Do this for a minute until you feel like you are ready to start!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30810" y="4536831"/>
            <a:ext cx="1288353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Now you are ready, begin with the Sign of the Cross and say this prayer: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80700" y="5450019"/>
            <a:ext cx="6783749" cy="4226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4"/>
              </a:lnSpc>
              <a:spcBef>
                <a:spcPct val="0"/>
              </a:spcBef>
            </a:pPr>
            <a:r>
              <a:rPr lang="en-US" sz="3002" dirty="0">
                <a:solidFill>
                  <a:srgbClr val="000000"/>
                </a:solidFill>
                <a:latin typeface="Heebo Regular"/>
              </a:rPr>
              <a:t>Dear Heavenly Father,</a:t>
            </a:r>
          </a:p>
          <a:p>
            <a:pPr algn="ctr">
              <a:lnSpc>
                <a:spcPts val="4204"/>
              </a:lnSpc>
              <a:spcBef>
                <a:spcPct val="0"/>
              </a:spcBef>
            </a:pPr>
            <a:r>
              <a:rPr lang="en-US" sz="3002" dirty="0">
                <a:solidFill>
                  <a:srgbClr val="000000"/>
                </a:solidFill>
                <a:latin typeface="Heebo Regular"/>
              </a:rPr>
              <a:t>Help me to hear your voice.</a:t>
            </a:r>
          </a:p>
          <a:p>
            <a:pPr algn="ctr">
              <a:lnSpc>
                <a:spcPts val="4204"/>
              </a:lnSpc>
              <a:spcBef>
                <a:spcPct val="0"/>
              </a:spcBef>
            </a:pPr>
            <a:r>
              <a:rPr lang="en-US" sz="3002" dirty="0">
                <a:solidFill>
                  <a:srgbClr val="000000"/>
                </a:solidFill>
                <a:latin typeface="Heebo Regular"/>
              </a:rPr>
              <a:t>Touch my heart once again.</a:t>
            </a:r>
          </a:p>
          <a:p>
            <a:pPr algn="ctr">
              <a:lnSpc>
                <a:spcPts val="4204"/>
              </a:lnSpc>
              <a:spcBef>
                <a:spcPct val="0"/>
              </a:spcBef>
            </a:pPr>
            <a:r>
              <a:rPr lang="en-US" sz="3002" dirty="0">
                <a:solidFill>
                  <a:srgbClr val="000000"/>
                </a:solidFill>
                <a:latin typeface="Heebo Regular"/>
              </a:rPr>
              <a:t>Give me the courage to be your beloved.</a:t>
            </a:r>
          </a:p>
          <a:p>
            <a:pPr algn="ctr">
              <a:lnSpc>
                <a:spcPts val="4204"/>
              </a:lnSpc>
              <a:spcBef>
                <a:spcPct val="0"/>
              </a:spcBef>
            </a:pPr>
            <a:r>
              <a:rPr lang="en-US" sz="3002" dirty="0">
                <a:solidFill>
                  <a:srgbClr val="000000"/>
                </a:solidFill>
                <a:latin typeface="Heebo Regular"/>
              </a:rPr>
              <a:t>Give me courage to choose joy.</a:t>
            </a:r>
          </a:p>
          <a:p>
            <a:pPr algn="ctr">
              <a:lnSpc>
                <a:spcPts val="4204"/>
              </a:lnSpc>
              <a:spcBef>
                <a:spcPct val="0"/>
              </a:spcBef>
            </a:pPr>
            <a:r>
              <a:rPr lang="en-US" sz="3002" dirty="0">
                <a:solidFill>
                  <a:srgbClr val="000000"/>
                </a:solidFill>
                <a:latin typeface="Heebo Regular"/>
              </a:rPr>
              <a:t>I need you now this Advent.</a:t>
            </a:r>
          </a:p>
          <a:p>
            <a:pPr algn="ctr">
              <a:lnSpc>
                <a:spcPts val="4204"/>
              </a:lnSpc>
              <a:spcBef>
                <a:spcPct val="0"/>
              </a:spcBef>
            </a:pPr>
            <a:r>
              <a:rPr lang="en-US" sz="3002" dirty="0">
                <a:solidFill>
                  <a:srgbClr val="000000"/>
                </a:solidFill>
                <a:latin typeface="Heebo Regular"/>
              </a:rPr>
              <a:t>Be born in me again, today.</a:t>
            </a:r>
          </a:p>
          <a:p>
            <a:pPr algn="ctr">
              <a:lnSpc>
                <a:spcPts val="4204"/>
              </a:lnSpc>
              <a:spcBef>
                <a:spcPct val="0"/>
              </a:spcBef>
            </a:pPr>
            <a:r>
              <a:rPr lang="en-US" sz="3002" dirty="0">
                <a:solidFill>
                  <a:srgbClr val="000000"/>
                </a:solidFill>
                <a:latin typeface="Heebo Regular"/>
              </a:rPr>
              <a:t>In Jesus’ name, Amen.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60725" y="8529691"/>
            <a:ext cx="1757309" cy="17573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100000">
            <a:off x="-41451" y="-3645"/>
            <a:ext cx="2140302" cy="17389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599183">
            <a:off x="2053175" y="9133093"/>
            <a:ext cx="2054331" cy="15407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100000">
            <a:off x="11560384" y="-869498"/>
            <a:ext cx="2140302" cy="173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599183">
            <a:off x="15296394" y="9241617"/>
            <a:ext cx="1232304" cy="9242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100000">
            <a:off x="16591069" y="4391273"/>
            <a:ext cx="2140302" cy="17389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100000">
            <a:off x="-205023" y="5813171"/>
            <a:ext cx="1668377" cy="1355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60725" y="8529691"/>
            <a:ext cx="1757309" cy="17573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-41451" y="-3645"/>
            <a:ext cx="2140302" cy="17389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599183">
            <a:off x="2053175" y="9133093"/>
            <a:ext cx="2054331" cy="1540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-205023" y="5813171"/>
            <a:ext cx="1668377" cy="1355556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778427" y="2871841"/>
            <a:ext cx="5657850" cy="5657850"/>
            <a:chOff x="0" y="0"/>
            <a:chExt cx="12700000" cy="12700000"/>
          </a:xfrm>
        </p:grpSpPr>
        <p:sp>
          <p:nvSpPr>
            <p:cNvPr id="7" name="Freeform 7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5"/>
              <a:stretch>
                <a:fillRect l="-18152" t="6749" r="-17745" b="2650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2710607" y="1381387"/>
            <a:ext cx="12866786" cy="1057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In today's reflection we will be asking what is the joy of Christmas?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It is the joy of our encounter with Jesus Christ!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8287" y="4338691"/>
            <a:ext cx="9378188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There is plenty of manufactured joy that is fleeting, especially during the Advent and Christmas seasons. The joy that we experience in Jesus is eternal.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It is not just happiness in a thing or a moment.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Our joy is the Good News of Jesus.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599183">
            <a:off x="15296394" y="9241617"/>
            <a:ext cx="1232304" cy="924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60725" y="8529691"/>
            <a:ext cx="1757309" cy="17573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11560384" y="-869498"/>
            <a:ext cx="2140302" cy="17389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599183">
            <a:off x="15296394" y="9241617"/>
            <a:ext cx="1232304" cy="9242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16591069" y="4391273"/>
            <a:ext cx="2140302" cy="17389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304864"/>
            <a:ext cx="16230600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Look at a scene of the Nativity of Jesus Christ.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In that humble moment, God comes as an infant child for one reason and one reason only,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for us to have the opportunity for salvation.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43653" y="2886468"/>
            <a:ext cx="5657850" cy="5657850"/>
            <a:chOff x="0" y="0"/>
            <a:chExt cx="12700000" cy="12700000"/>
          </a:xfrm>
        </p:grpSpPr>
        <p:sp>
          <p:nvSpPr>
            <p:cNvPr id="8" name="Freeform 8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5"/>
              <a:stretch>
                <a:fillRect l="-30795" t="6749" r="-30388" b="265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6911493" y="4620018"/>
            <a:ext cx="9378188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So, as we come closer to Christmas lets think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of what really brings us joy.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Let’s celebrate the birth of Jesus and let us tell all those around us about the greatness and love of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4163" y="762582"/>
            <a:ext cx="7139674" cy="1392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885138" y="572082"/>
            <a:ext cx="6574874" cy="1504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302326"/>
                </a:solidFill>
                <a:latin typeface="Karumbi Bold Italics"/>
              </a:rPr>
              <a:t>Reflection 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98974" y="2463179"/>
            <a:ext cx="10890051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Welcome back to another advent reflection.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Just like last time we will be looking at the theme of Joy!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16743" y="4414749"/>
            <a:ext cx="14843982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Christmas is </a:t>
            </a:r>
            <a:r>
              <a:rPr lang="en-US" sz="3000" dirty="0">
                <a:solidFill>
                  <a:srgbClr val="000000"/>
                </a:solidFill>
                <a:latin typeface="Heebo Regular" panose="020B0604020202020204" charset="-79"/>
                <a:cs typeface="Heebo Regular" panose="020B0604020202020204" charset="-79"/>
              </a:rPr>
              <a:t>a wonderful time to look around </a:t>
            </a:r>
            <a:r>
              <a:rPr lang="en-US" sz="3000" dirty="0">
                <a:solidFill>
                  <a:srgbClr val="000000"/>
                </a:solidFill>
                <a:latin typeface="Heebo Regular"/>
              </a:rPr>
              <a:t>and see many different types of joy.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From the joy of opening presents, to the joy of spending time with family.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Heebo Regular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As great as this is for some people, not everyone has a joyous experience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at this time of year.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Heebo Regular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Many struggle at this time with difficult memories, bad experiences and providing the Christmas they want for their family.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60725" y="8529691"/>
            <a:ext cx="1757309" cy="17573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100000">
            <a:off x="-41451" y="-3645"/>
            <a:ext cx="2140302" cy="17389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599183">
            <a:off x="2053175" y="9133093"/>
            <a:ext cx="2054331" cy="15407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100000">
            <a:off x="11560384" y="-869498"/>
            <a:ext cx="2140302" cy="17389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599183">
            <a:off x="15296394" y="9241617"/>
            <a:ext cx="1232304" cy="9242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100000">
            <a:off x="16591069" y="4391273"/>
            <a:ext cx="2140302" cy="17389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100000">
            <a:off x="-205023" y="5813171"/>
            <a:ext cx="1668377" cy="1355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60725" y="8529691"/>
            <a:ext cx="1757309" cy="17573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-41451" y="-3645"/>
            <a:ext cx="2140302" cy="17389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599183">
            <a:off x="2053175" y="9133093"/>
            <a:ext cx="2054331" cy="1540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-205023" y="5813171"/>
            <a:ext cx="1668377" cy="1355556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778427" y="2871841"/>
            <a:ext cx="5657850" cy="5657850"/>
            <a:chOff x="0" y="0"/>
            <a:chExt cx="12700000" cy="12700000"/>
          </a:xfrm>
        </p:grpSpPr>
        <p:sp>
          <p:nvSpPr>
            <p:cNvPr id="7" name="Freeform 7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5"/>
              <a:stretch>
                <a:fillRect l="991" t="-31547" r="1398" b="-14867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698287" y="3835795"/>
            <a:ext cx="9378188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Dear God, I ask you to come to those, whose hearts ache on your Son's birthday.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Although they sincerely thank you for your greatest gift of all, they are hurting and lonely.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Father, let them know it is ok to express to you the pain and loneliness and frustration in their hearts.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Let them know you care for them greatly.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599183">
            <a:off x="15296394" y="9241617"/>
            <a:ext cx="1232304" cy="92422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467993" y="1435772"/>
            <a:ext cx="11352014" cy="1057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Let us say a prayer for those people who might be struggling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to find joy right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60725" y="8529691"/>
            <a:ext cx="1757309" cy="17573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11560384" y="-869498"/>
            <a:ext cx="2140302" cy="17389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599183">
            <a:off x="15296394" y="9241617"/>
            <a:ext cx="1232304" cy="9242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16591069" y="4391273"/>
            <a:ext cx="2140302" cy="17389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13509" y="1304864"/>
            <a:ext cx="15260981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I pray for the people who do not have a family, they may spend a lot of time alone, especially the holidays. Warm their hearts and let them know you are with them and that you love them profoundly.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43653" y="3226791"/>
            <a:ext cx="5657850" cy="5657850"/>
            <a:chOff x="0" y="0"/>
            <a:chExt cx="12700000" cy="12700000"/>
          </a:xfrm>
        </p:grpSpPr>
        <p:sp>
          <p:nvSpPr>
            <p:cNvPr id="8" name="Freeform 8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5"/>
              <a:stretch>
                <a:fillRect l="991" t="-12955" r="1398" b="-33459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6911493" y="3781425"/>
            <a:ext cx="9378188" cy="532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I pray for families who are struggling this year, financially and emotionally.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I pray for desperate spouses who worry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over their marriage.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I pray for those children who are frightened and alone.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Heebo Regular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Come to everyone this year, Lord.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Help all to find joy within every moment and may we come to know you and your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Son more deeply. 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4163" y="762582"/>
            <a:ext cx="7139674" cy="1392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885138" y="572082"/>
            <a:ext cx="6574874" cy="1504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302326"/>
                </a:solidFill>
                <a:latin typeface="Karumbi Bold Italics"/>
              </a:rPr>
              <a:t>Reflection 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98362" y="2528804"/>
            <a:ext cx="13491275" cy="2135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When Jesus was born Joy flooded the Earth. People came from far and wide to see the birth of the </a:t>
            </a:r>
            <a:r>
              <a:rPr lang="en-US" sz="3000" dirty="0" err="1">
                <a:solidFill>
                  <a:srgbClr val="000000"/>
                </a:solidFill>
                <a:latin typeface="Heebo Regular"/>
              </a:rPr>
              <a:t>Saviour</a:t>
            </a:r>
            <a:r>
              <a:rPr lang="en-US" sz="3000" dirty="0">
                <a:solidFill>
                  <a:srgbClr val="000000"/>
                </a:solidFill>
                <a:latin typeface="Heebo Regular"/>
              </a:rPr>
              <a:t> who had been brought into our world.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When you think of Christmas what do you think of first? Christmas trees?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Presents? Father Christmas? How about Jesus?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2009" y="5194096"/>
            <a:ext cx="14843982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 panose="020B0604020202020204" charset="-79"/>
                <a:cs typeface="Heebo Regular" panose="020B0604020202020204" charset="-79"/>
              </a:rPr>
              <a:t>If you look around</a:t>
            </a:r>
            <a:r>
              <a:rPr lang="en-US" sz="3000" dirty="0">
                <a:solidFill>
                  <a:srgbClr val="000000"/>
                </a:solidFill>
                <a:latin typeface="Heebo Regular"/>
              </a:rPr>
              <a:t>, there is so much going on.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Everyone is rushing around thinking about preparing for Christmas, whether that is getting presents, food, wrapping paper.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Heebo Regular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But not many people stop and remember the true meaning of Christmas: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The coming of Jesus.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When Jesus came, he brought joy, hope, love, and peace.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60725" y="8529691"/>
            <a:ext cx="1757309" cy="17573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100000">
            <a:off x="-41451" y="-3645"/>
            <a:ext cx="2140302" cy="17389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599183">
            <a:off x="2053175" y="9133093"/>
            <a:ext cx="2054331" cy="15407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100000">
            <a:off x="11560384" y="-869498"/>
            <a:ext cx="2140302" cy="17389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599183">
            <a:off x="15296394" y="9241617"/>
            <a:ext cx="1232304" cy="9242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100000">
            <a:off x="16591069" y="4391273"/>
            <a:ext cx="2140302" cy="17389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100000">
            <a:off x="-205023" y="5813171"/>
            <a:ext cx="1668377" cy="1355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60725" y="8529691"/>
            <a:ext cx="1757309" cy="17573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-41451" y="-3645"/>
            <a:ext cx="2140302" cy="17389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-205023" y="5813171"/>
            <a:ext cx="1668377" cy="1355556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778427" y="2871841"/>
            <a:ext cx="5657850" cy="5657850"/>
            <a:chOff x="0" y="0"/>
            <a:chExt cx="12700000" cy="12700000"/>
          </a:xfrm>
        </p:grpSpPr>
        <p:sp>
          <p:nvSpPr>
            <p:cNvPr id="6" name="Freeform 6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l="-18110" t="6750" r="-17703" b="2650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599183">
            <a:off x="15296394" y="9241617"/>
            <a:ext cx="1232304" cy="92422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590003" y="3400425"/>
            <a:ext cx="9378188" cy="585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Dear God, 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your son brought joy to this earth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over 2000 years ago. Yet it remains.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This Christmas please bring joy to: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each home,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each hospital room,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each homeless shelter,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each hotel,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each jail cell,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each place of business,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each place that holds your family.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0862" y="1370708"/>
            <a:ext cx="14846275" cy="1596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This Advent and Christmas why not take a prayerful approach?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Thank God for sending his one and only son down to Earth to teach us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Heebo Regular"/>
              </a:rPr>
              <a:t>and love us and bring us joy.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72055F5C855448FCD14E8E58885B9" ma:contentTypeVersion="12" ma:contentTypeDescription="Create a new document." ma:contentTypeScope="" ma:versionID="6ae5411fceba11338c8d894597ff6ff4">
  <xsd:schema xmlns:xsd="http://www.w3.org/2001/XMLSchema" xmlns:xs="http://www.w3.org/2001/XMLSchema" xmlns:p="http://schemas.microsoft.com/office/2006/metadata/properties" xmlns:ns2="c84c125b-b306-4971-93e8-3321679e4ad2" xmlns:ns3="5ccac9e0-9e4c-4a67-979c-7d1d52992d79" targetNamespace="http://schemas.microsoft.com/office/2006/metadata/properties" ma:root="true" ma:fieldsID="1e9c7cec536d850934fb8c826bdf7263" ns2:_="" ns3:_="">
    <xsd:import namespace="c84c125b-b306-4971-93e8-3321679e4ad2"/>
    <xsd:import namespace="5ccac9e0-9e4c-4a67-979c-7d1d52992d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c125b-b306-4971-93e8-3321679e4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cac9e0-9e4c-4a67-979c-7d1d52992d7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B37E2E-36FB-4401-8894-D0668D2AD80C}"/>
</file>

<file path=customXml/itemProps2.xml><?xml version="1.0" encoding="utf-8"?>
<ds:datastoreItem xmlns:ds="http://schemas.openxmlformats.org/officeDocument/2006/customXml" ds:itemID="{605E3743-8431-4DB8-A76C-05F4AC31F3EA}"/>
</file>

<file path=customXml/itemProps3.xml><?xml version="1.0" encoding="utf-8"?>
<ds:datastoreItem xmlns:ds="http://schemas.openxmlformats.org/officeDocument/2006/customXml" ds:itemID="{9D45896C-0F87-49F5-827C-F561E83F63B6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813</Words>
  <Application>Microsoft Office PowerPoint</Application>
  <PresentationFormat>Custom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Heebo Regular</vt:lpstr>
      <vt:lpstr>Karumbi Bold Italics</vt:lpstr>
      <vt:lpstr>Barlow Condensed Bold</vt:lpstr>
      <vt:lpstr>Calibri</vt:lpstr>
      <vt:lpstr>Arial</vt:lpstr>
      <vt:lpstr>Karumbi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</dc:title>
  <dc:creator>Sophie Benson</dc:creator>
  <cp:lastModifiedBy>Sophie Reed</cp:lastModifiedBy>
  <cp:revision>2</cp:revision>
  <dcterms:created xsi:type="dcterms:W3CDTF">2006-08-16T00:00:00Z</dcterms:created>
  <dcterms:modified xsi:type="dcterms:W3CDTF">2020-11-18T09:10:44Z</dcterms:modified>
  <dc:identifier>DAENx_VnYK0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0x010100C6872055F5C855448FCD14E8E58885B9</vt:lpwstr>
  </property>
</Properties>
</file>