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rlow Condensed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Karumbi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E28B7-FA5B-4ED3-A088-DA497704401E}" v="6" dt="2020-11-18T12:52:09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Reed" userId="6cd2ba07-f40e-4097-b98d-3f46e87e23d4" providerId="ADAL" clId="{42EE28B7-FA5B-4ED3-A088-DA497704401E}"/>
    <pc:docChg chg="custSel modSld">
      <pc:chgData name="Sophie Reed" userId="6cd2ba07-f40e-4097-b98d-3f46e87e23d4" providerId="ADAL" clId="{42EE28B7-FA5B-4ED3-A088-DA497704401E}" dt="2020-11-18T12:52:16.407" v="15" actId="14100"/>
      <pc:docMkLst>
        <pc:docMk/>
      </pc:docMkLst>
      <pc:sldChg chg="addSp delSp modSp mod delAnim modAnim">
        <pc:chgData name="Sophie Reed" userId="6cd2ba07-f40e-4097-b98d-3f46e87e23d4" providerId="ADAL" clId="{42EE28B7-FA5B-4ED3-A088-DA497704401E}" dt="2020-11-18T12:52:16.407" v="15" actId="14100"/>
        <pc:sldMkLst>
          <pc:docMk/>
          <pc:sldMk cId="0" sldId="258"/>
        </pc:sldMkLst>
        <pc:picChg chg="del">
          <ac:chgData name="Sophie Reed" userId="6cd2ba07-f40e-4097-b98d-3f46e87e23d4" providerId="ADAL" clId="{42EE28B7-FA5B-4ED3-A088-DA497704401E}" dt="2020-11-18T12:51:45.260" v="11" actId="478"/>
          <ac:picMkLst>
            <pc:docMk/>
            <pc:sldMk cId="0" sldId="258"/>
            <ac:picMk id="2" creationId="{A94AE549-89E1-4171-BFA1-5F1219353B7F}"/>
          </ac:picMkLst>
        </pc:picChg>
        <pc:picChg chg="add mod">
          <ac:chgData name="Sophie Reed" userId="6cd2ba07-f40e-4097-b98d-3f46e87e23d4" providerId="ADAL" clId="{42EE28B7-FA5B-4ED3-A088-DA497704401E}" dt="2020-11-18T12:52:16.407" v="15" actId="14100"/>
          <ac:picMkLst>
            <pc:docMk/>
            <pc:sldMk cId="0" sldId="258"/>
            <ac:picMk id="3" creationId="{EFFCB97C-222C-4048-9F05-9F0D63D1E107}"/>
          </ac:picMkLst>
        </pc:picChg>
      </pc:sldChg>
      <pc:sldChg chg="addSp delSp modSp mod delAnim modAnim">
        <pc:chgData name="Sophie Reed" userId="6cd2ba07-f40e-4097-b98d-3f46e87e23d4" providerId="ADAL" clId="{42EE28B7-FA5B-4ED3-A088-DA497704401E}" dt="2020-11-18T12:51:43.303" v="10" actId="14100"/>
        <pc:sldMkLst>
          <pc:docMk/>
          <pc:sldMk cId="0" sldId="260"/>
        </pc:sldMkLst>
        <pc:picChg chg="del">
          <ac:chgData name="Sophie Reed" userId="6cd2ba07-f40e-4097-b98d-3f46e87e23d4" providerId="ADAL" clId="{42EE28B7-FA5B-4ED3-A088-DA497704401E}" dt="2020-11-18T12:51:07.901" v="7" actId="478"/>
          <ac:picMkLst>
            <pc:docMk/>
            <pc:sldMk cId="0" sldId="260"/>
            <ac:picMk id="2" creationId="{A17867B9-F3EF-4C09-B648-1A3D9CB4BE14}"/>
          </ac:picMkLst>
        </pc:picChg>
        <pc:picChg chg="add mod">
          <ac:chgData name="Sophie Reed" userId="6cd2ba07-f40e-4097-b98d-3f46e87e23d4" providerId="ADAL" clId="{42EE28B7-FA5B-4ED3-A088-DA497704401E}" dt="2020-11-18T12:51:43.303" v="10" actId="14100"/>
          <ac:picMkLst>
            <pc:docMk/>
            <pc:sldMk cId="0" sldId="260"/>
            <ac:picMk id="3" creationId="{0D8B2945-E75B-4CD1-94EF-D306B740C127}"/>
          </ac:picMkLst>
        </pc:picChg>
      </pc:sldChg>
      <pc:sldChg chg="addSp delSp modSp mod delAnim modAnim">
        <pc:chgData name="Sophie Reed" userId="6cd2ba07-f40e-4097-b98d-3f46e87e23d4" providerId="ADAL" clId="{42EE28B7-FA5B-4ED3-A088-DA497704401E}" dt="2020-11-18T12:50:56.223" v="6" actId="14100"/>
        <pc:sldMkLst>
          <pc:docMk/>
          <pc:sldMk cId="0" sldId="262"/>
        </pc:sldMkLst>
        <pc:picChg chg="del">
          <ac:chgData name="Sophie Reed" userId="6cd2ba07-f40e-4097-b98d-3f46e87e23d4" providerId="ADAL" clId="{42EE28B7-FA5B-4ED3-A088-DA497704401E}" dt="2020-11-18T12:50:06.391" v="3" actId="478"/>
          <ac:picMkLst>
            <pc:docMk/>
            <pc:sldMk cId="0" sldId="262"/>
            <ac:picMk id="2" creationId="{384C2701-17D0-429B-A56C-EEB3DB4ACA35}"/>
          </ac:picMkLst>
        </pc:picChg>
        <pc:picChg chg="add mod">
          <ac:chgData name="Sophie Reed" userId="6cd2ba07-f40e-4097-b98d-3f46e87e23d4" providerId="ADAL" clId="{42EE28B7-FA5B-4ED3-A088-DA497704401E}" dt="2020-11-18T12:50:56.223" v="6" actId="14100"/>
          <ac:picMkLst>
            <pc:docMk/>
            <pc:sldMk cId="0" sldId="262"/>
            <ac:picMk id="3" creationId="{75C26B5B-E99C-4E34-8E61-AEFDE92961F8}"/>
          </ac:picMkLst>
        </pc:picChg>
      </pc:sldChg>
      <pc:sldChg chg="modAnim">
        <pc:chgData name="Sophie Reed" userId="6cd2ba07-f40e-4097-b98d-3f46e87e23d4" providerId="ADAL" clId="{42EE28B7-FA5B-4ED3-A088-DA497704401E}" dt="2020-11-18T12:49:03.979" v="2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cLhaZIBSpo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2zhf2mqEMI?feature=oemb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W02OuKdPWA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8796" y="8331040"/>
            <a:ext cx="1970408" cy="1970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41451" y="10803"/>
            <a:ext cx="2140302" cy="17389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2053175" y="9147541"/>
            <a:ext cx="2054331" cy="1540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1560384" y="-855050"/>
            <a:ext cx="2140302" cy="17389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9183">
            <a:off x="15296394" y="9256065"/>
            <a:ext cx="1232304" cy="9242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6591069" y="4405721"/>
            <a:ext cx="2140302" cy="17389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-205023" y="5827619"/>
            <a:ext cx="1668377" cy="135555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41713" y="1760952"/>
            <a:ext cx="11004573" cy="122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27"/>
              </a:lnSpc>
            </a:pPr>
            <a:r>
              <a:rPr lang="en-US" sz="9919" spc="1150">
                <a:solidFill>
                  <a:srgbClr val="FFFFFF"/>
                </a:solidFill>
                <a:latin typeface="Barlow Condensed Bold"/>
              </a:rPr>
              <a:t>PAUSE FOR PRAYER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85521" y="4132675"/>
            <a:ext cx="7116957" cy="424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78"/>
              </a:lnSpc>
              <a:spcBef>
                <a:spcPct val="0"/>
              </a:spcBef>
            </a:pPr>
            <a:r>
              <a:rPr lang="en-US" sz="24984">
                <a:solidFill>
                  <a:srgbClr val="FFFFFF"/>
                </a:solidFill>
                <a:latin typeface="Karumbi"/>
              </a:rPr>
              <a:t>Peace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01841" y="3606640"/>
            <a:ext cx="10684319" cy="181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51"/>
              </a:lnSpc>
            </a:pPr>
            <a:r>
              <a:rPr lang="en-US" sz="14723" spc="1707">
                <a:solidFill>
                  <a:srgbClr val="DB7558"/>
                </a:solidFill>
                <a:latin typeface="Barlow Condensed Bold"/>
              </a:rPr>
              <a:t>W</a:t>
            </a:r>
            <a:r>
              <a:rPr lang="en-US" sz="14723" spc="1707">
                <a:solidFill>
                  <a:srgbClr val="FFCF57"/>
                </a:solidFill>
                <a:latin typeface="Barlow Condensed Bold"/>
              </a:rPr>
              <a:t>E</a:t>
            </a:r>
            <a:r>
              <a:rPr lang="en-US" sz="14723" spc="1707">
                <a:solidFill>
                  <a:srgbClr val="8FCDD4"/>
                </a:solidFill>
                <a:latin typeface="Barlow Condensed Bold"/>
              </a:rPr>
              <a:t>E</a:t>
            </a:r>
            <a:r>
              <a:rPr lang="en-US" sz="14723" spc="1707">
                <a:solidFill>
                  <a:srgbClr val="D7C4F4"/>
                </a:solidFill>
                <a:latin typeface="Barlow Condensed Bold"/>
              </a:rPr>
              <a:t>K</a:t>
            </a:r>
            <a:r>
              <a:rPr lang="en-US" sz="14723" spc="1707">
                <a:solidFill>
                  <a:srgbClr val="DB7558"/>
                </a:solidFill>
                <a:latin typeface="Barlow Condensed Bold"/>
              </a:rPr>
              <a:t> </a:t>
            </a:r>
            <a:r>
              <a:rPr lang="en-US" sz="14723" spc="1707">
                <a:solidFill>
                  <a:srgbClr val="ACD8CB"/>
                </a:solidFill>
                <a:latin typeface="Barlow Condensed Bold"/>
              </a:rPr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429" y="783081"/>
            <a:ext cx="8116597" cy="15827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75117" y="875071"/>
            <a:ext cx="6574874" cy="1300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2"/>
              </a:lnSpc>
            </a:pPr>
            <a:r>
              <a:rPr lang="en-US" sz="6600" dirty="0">
                <a:solidFill>
                  <a:srgbClr val="000000"/>
                </a:solidFill>
                <a:latin typeface="Heebo Regular Bold Italics"/>
              </a:rPr>
              <a:t>How to use music in your prayer time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7389" y="3232476"/>
            <a:ext cx="656591" cy="736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389" y="6412788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7389" y="8019220"/>
            <a:ext cx="656591" cy="736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32374" y="3232476"/>
            <a:ext cx="656591" cy="7369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2374" y="5555135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67423" y="3148342"/>
            <a:ext cx="7083809" cy="257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0"/>
              </a:lnSpc>
            </a:pPr>
            <a:r>
              <a:rPr lang="en-US" sz="3000" spc="-75" dirty="0">
                <a:solidFill>
                  <a:srgbClr val="000000"/>
                </a:solidFill>
                <a:latin typeface="Heebo Regular Italics"/>
              </a:rPr>
              <a:t>Choose a song to pray with. There are lots of Christian artists out there with a wide variety of music. </a:t>
            </a:r>
          </a:p>
          <a:p>
            <a:pPr marL="0" lvl="0" indent="0" algn="l">
              <a:lnSpc>
                <a:spcPts val="3390"/>
              </a:lnSpc>
            </a:pPr>
            <a:r>
              <a:rPr lang="en-US" sz="3000" spc="-75" dirty="0">
                <a:solidFill>
                  <a:srgbClr val="000000"/>
                </a:solidFill>
                <a:latin typeface="Heebo Regular Italics"/>
              </a:rPr>
              <a:t>We've put together an Advent playlist on the Shrewsbury Youth Mission Team YouTube channel to help you.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3988" y="2987988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8"/>
              </a:lnSpc>
              <a:spcBef>
                <a:spcPct val="0"/>
              </a:spcBef>
            </a:pPr>
            <a:r>
              <a:rPr lang="en-US" sz="6448">
                <a:solidFill>
                  <a:srgbClr val="302326"/>
                </a:solidFill>
                <a:latin typeface="Karumbi Bold Italics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988" y="6168300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3988" y="777473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98972" y="2987988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98972" y="5310648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5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115842" y="9114842"/>
            <a:ext cx="1172158" cy="11721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367423" y="6431748"/>
            <a:ext cx="7083809" cy="86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0"/>
              </a:lnSpc>
            </a:pPr>
            <a:r>
              <a:rPr lang="en-US" sz="3000" spc="-75" dirty="0" err="1">
                <a:solidFill>
                  <a:srgbClr val="000000"/>
                </a:solidFill>
                <a:latin typeface="Heebo Regular Italics"/>
              </a:rPr>
              <a:t>Minimise</a:t>
            </a:r>
            <a:r>
              <a:rPr lang="en-US" sz="3000" spc="-75" dirty="0">
                <a:solidFill>
                  <a:srgbClr val="000000"/>
                </a:solidFill>
                <a:latin typeface="Heebo Regular Italics"/>
              </a:rPr>
              <a:t> distractions by picking a quiet place to sit and pray.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67423" y="7964805"/>
            <a:ext cx="7083809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0"/>
              </a:lnSpc>
            </a:pPr>
            <a:r>
              <a:rPr lang="en-US" sz="3000" spc="-75" dirty="0">
                <a:solidFill>
                  <a:srgbClr val="000000"/>
                </a:solidFill>
                <a:latin typeface="Heebo Regular Italics"/>
              </a:rPr>
              <a:t>Slow down and steady your breathing. Try to have a prayerful mindset of being open to God in this experience.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23192" y="3225259"/>
            <a:ext cx="6657419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0"/>
              </a:lnSpc>
            </a:pPr>
            <a:r>
              <a:rPr lang="en-US" sz="3000" spc="-75" dirty="0">
                <a:solidFill>
                  <a:srgbClr val="000000"/>
                </a:solidFill>
                <a:latin typeface="Heebo Regular Italics"/>
              </a:rPr>
              <a:t>Press play and listen to the lyrics. What stands out to you? What connects with your own life?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23192" y="5561163"/>
            <a:ext cx="6657419" cy="172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0"/>
              </a:lnSpc>
            </a:pPr>
            <a:r>
              <a:rPr lang="en-US" sz="3000" spc="-75" dirty="0">
                <a:solidFill>
                  <a:srgbClr val="000000"/>
                </a:solidFill>
                <a:latin typeface="Heebo Regular Italics"/>
              </a:rPr>
              <a:t>Once the song has finished, spend a few moments in silence. Then take a minute to reflect on your experience and talk to Jesus.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23192" y="7750492"/>
            <a:ext cx="6657419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0"/>
              </a:lnSpc>
            </a:pPr>
            <a:r>
              <a:rPr lang="en-US" sz="3000" spc="-75" dirty="0">
                <a:solidFill>
                  <a:srgbClr val="000000"/>
                </a:solidFill>
                <a:latin typeface="Heebo Regular Italics"/>
              </a:rPr>
              <a:t>We've put together a few songs here for you to pray with and some questions for you to reflect on.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98972" y="7731442"/>
            <a:ext cx="656591" cy="73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Lauren Daigle - Light Of The World (Lyric Video)">
            <a:hlinkClick r:id="" action="ppaction://media"/>
            <a:extLst>
              <a:ext uri="{FF2B5EF4-FFF2-40B4-BE49-F238E27FC236}">
                <a16:creationId xmlns:a16="http://schemas.microsoft.com/office/drawing/2014/main" id="{EFFCB97C-222C-4048-9F05-9F0D63D1E1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80555" y="1457648"/>
            <a:ext cx="5657850" cy="5657850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34301" t="6750" r="-33135" b="-18374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0201" y="6238355"/>
            <a:ext cx="5238558" cy="10215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67083" y="1457648"/>
            <a:ext cx="656591" cy="1010053"/>
            <a:chOff x="0" y="0"/>
            <a:chExt cx="875455" cy="13467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67083" y="3078621"/>
            <a:ext cx="656591" cy="1010053"/>
            <a:chOff x="0" y="0"/>
            <a:chExt cx="875455" cy="13467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67083" y="4706890"/>
            <a:ext cx="656591" cy="1010053"/>
            <a:chOff x="0" y="0"/>
            <a:chExt cx="875455" cy="134673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259300" y="1028700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20292" y="9734550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115842" y="9114842"/>
            <a:ext cx="1172158" cy="117215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850587" y="4688788"/>
            <a:ext cx="8356754" cy="150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Emmanuel means ‘God with us.’ How can you allow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Jesus to be with you each day? How will you make time for Him?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323073" y="5778927"/>
            <a:ext cx="8356754" cy="140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20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Heebo Regular Bold Italics"/>
              </a:rPr>
              <a:t>Light of the World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16806" y="7315661"/>
            <a:ext cx="4585348" cy="59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53"/>
              </a:lnSpc>
              <a:spcBef>
                <a:spcPct val="0"/>
              </a:spcBef>
            </a:pPr>
            <a:r>
              <a:rPr lang="en-US" sz="3466" dirty="0">
                <a:solidFill>
                  <a:srgbClr val="000000"/>
                </a:solidFill>
                <a:latin typeface="Heebo Regular Bold Italics"/>
              </a:rPr>
              <a:t>LAUREN DAIGLE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50587" y="1478594"/>
            <a:ext cx="7892677" cy="150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Is there a miracle you are waiting for? What is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it that you pray for often? Know that God hears and listens to all our prayers.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2218" y="616982"/>
            <a:ext cx="17123564" cy="526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7"/>
              </a:lnSpc>
              <a:spcBef>
                <a:spcPct val="0"/>
              </a:spcBef>
            </a:pPr>
            <a:r>
              <a:rPr lang="en-US" sz="3091">
                <a:solidFill>
                  <a:srgbClr val="000000"/>
                </a:solidFill>
                <a:latin typeface="Heebo Regular Italics"/>
              </a:rPr>
              <a:t>Prayerfully listen to the song, then reflect on and answer these questions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50587" y="3060519"/>
            <a:ext cx="8847423" cy="150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Jesus is the Light of the World. What areas of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darkness are there in our world today? Say a prayer that Jesus will ring light to those places and situations.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967083" y="6379023"/>
            <a:ext cx="656591" cy="1010053"/>
            <a:chOff x="0" y="0"/>
            <a:chExt cx="875455" cy="134673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850587" y="6360921"/>
            <a:ext cx="8356754" cy="150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‘Glory to the light of the world.’ How have you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seen God’s glory this season? What good have you seen God do through His people?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967083" y="7963457"/>
            <a:ext cx="656591" cy="1010053"/>
            <a:chOff x="0" y="0"/>
            <a:chExt cx="875455" cy="1346737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850587" y="7945355"/>
            <a:ext cx="8356754" cy="150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We are also called to be the light of the world.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Bold Italics"/>
              </a:rPr>
              <a:t>How can you shine the light of Jesus this Christmas? How can you do good and make Him known?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Crowder - Come As You Are (Music Video)">
            <a:hlinkClick r:id="" action="ppaction://media"/>
            <a:extLst>
              <a:ext uri="{FF2B5EF4-FFF2-40B4-BE49-F238E27FC236}">
                <a16:creationId xmlns:a16="http://schemas.microsoft.com/office/drawing/2014/main" id="{0D8B2945-E75B-4CD1-94EF-D306B740C1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66966" y="2016016"/>
            <a:ext cx="5657850" cy="5657850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8152" t="6749" r="-17745" b="2650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77355" y="6841421"/>
            <a:ext cx="5238558" cy="10215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238397" y="2711249"/>
            <a:ext cx="656591" cy="1010053"/>
            <a:chOff x="0" y="0"/>
            <a:chExt cx="875455" cy="13467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38397" y="3975382"/>
            <a:ext cx="656591" cy="1010053"/>
            <a:chOff x="0" y="0"/>
            <a:chExt cx="875455" cy="13467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38397" y="5265258"/>
            <a:ext cx="656591" cy="1010053"/>
            <a:chOff x="0" y="0"/>
            <a:chExt cx="875455" cy="134673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21901" y="5247156"/>
            <a:ext cx="8356754" cy="304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The song is called ‘Come as you are’. This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Advent we are invited to approach Jesus in the crib just as we are. God created us and knows everything about us.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Spend a few moments imagining yourself visiting the Baby Jesus in the Manger, full of love and peace, what would that be like?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259300" y="1028700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20292" y="9734550"/>
            <a:ext cx="438710" cy="40760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97144" y="6427452"/>
            <a:ext cx="5798980" cy="138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2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Heebo Regular Italics"/>
              </a:rPr>
              <a:t>Come as you are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03217" y="7874030"/>
            <a:ext cx="4585348" cy="59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53"/>
              </a:lnSpc>
              <a:spcBef>
                <a:spcPct val="0"/>
              </a:spcBef>
            </a:pPr>
            <a:r>
              <a:rPr lang="en-US" sz="3466">
                <a:solidFill>
                  <a:srgbClr val="000000"/>
                </a:solidFill>
                <a:latin typeface="Heebo Regular Bold Italics"/>
              </a:rPr>
              <a:t>CROWDER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115842" y="9114842"/>
            <a:ext cx="1172158" cy="117215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121901" y="2732195"/>
            <a:ext cx="7892677" cy="98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31" dirty="0">
                <a:solidFill>
                  <a:srgbClr val="000000"/>
                </a:solidFill>
                <a:latin typeface="Heebo Regular Italics"/>
              </a:rPr>
              <a:t>Are there any areas of darkness or sadness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31" dirty="0">
                <a:solidFill>
                  <a:srgbClr val="000000"/>
                </a:solidFill>
                <a:latin typeface="Heebo Regular Italics"/>
              </a:rPr>
              <a:t>that you want to leave behind this Advent?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2218" y="1175351"/>
            <a:ext cx="17123564" cy="526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7"/>
              </a:lnSpc>
              <a:spcBef>
                <a:spcPct val="0"/>
              </a:spcBef>
            </a:pPr>
            <a:r>
              <a:rPr lang="en-US" sz="3091">
                <a:solidFill>
                  <a:srgbClr val="000000"/>
                </a:solidFill>
                <a:latin typeface="Heebo Regular Italics"/>
              </a:rPr>
              <a:t>Prayerfully listen to the song, then reflect on and answer these questions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21901" y="3957280"/>
            <a:ext cx="8356754" cy="98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Jesus invites us to lay our burdens on Him.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Is there anything you need Jesus’ support to ‘carry’?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Kings Kaleidoscope // Come Thou Fount // (Lyric Video)">
            <a:hlinkClick r:id="" action="ppaction://media"/>
            <a:extLst>
              <a:ext uri="{FF2B5EF4-FFF2-40B4-BE49-F238E27FC236}">
                <a16:creationId xmlns:a16="http://schemas.microsoft.com/office/drawing/2014/main" id="{75C26B5B-E99C-4E34-8E61-AEFDE92961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96252" y="1897579"/>
            <a:ext cx="5657850" cy="5657850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8152" t="6749" r="-17745" b="2650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6641" y="6722983"/>
            <a:ext cx="5238558" cy="10215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67683" y="2279250"/>
            <a:ext cx="656591" cy="1010053"/>
            <a:chOff x="0" y="0"/>
            <a:chExt cx="875455" cy="13467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67683" y="4412942"/>
            <a:ext cx="656591" cy="1010053"/>
            <a:chOff x="0" y="0"/>
            <a:chExt cx="875455" cy="13467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67683" y="6409422"/>
            <a:ext cx="656591" cy="1010053"/>
            <a:chOff x="0" y="0"/>
            <a:chExt cx="875455" cy="134673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88586" y="910263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49578" y="9616113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115842" y="9114842"/>
            <a:ext cx="1172158" cy="117215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862613" y="6409422"/>
            <a:ext cx="8356754" cy="253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We can all sing God’s praises, although it doesn’t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always have to be through music. Create a prayer to give your heart to God and thank Him for the gift of His Son. It could be a simple written prayer, a poem,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a song, use your creativity!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8633" y="6291678"/>
            <a:ext cx="5798980" cy="138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2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Heebo Regular Bold Italics"/>
              </a:rPr>
              <a:t>Come thou Fount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32503" y="7677827"/>
            <a:ext cx="4585348" cy="120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53"/>
              </a:lnSpc>
              <a:spcBef>
                <a:spcPct val="0"/>
              </a:spcBef>
            </a:pPr>
            <a:r>
              <a:rPr lang="en-US" sz="3466">
                <a:solidFill>
                  <a:srgbClr val="000000"/>
                </a:solidFill>
                <a:latin typeface="Heebo Regular Bold Italics"/>
              </a:rPr>
              <a:t>KING'S KALEIDOSCOPE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51187" y="2300196"/>
            <a:ext cx="7892677" cy="201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‘Every good and perfect gift comes from above’ (James 1:7) What blessings have you received this Advent? Make a list and thank God as you write each one down.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2218" y="1056913"/>
            <a:ext cx="17123564" cy="526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7"/>
              </a:lnSpc>
              <a:spcBef>
                <a:spcPct val="0"/>
              </a:spcBef>
            </a:pPr>
            <a:r>
              <a:rPr lang="en-US" sz="3091">
                <a:solidFill>
                  <a:srgbClr val="000000"/>
                </a:solidFill>
                <a:latin typeface="Heebo Regular Italics"/>
              </a:rPr>
              <a:t>Prayerfully listen to the song, then reflect on and answer these questions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51187" y="4394840"/>
            <a:ext cx="8356754" cy="201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4"/>
              </a:lnSpc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We can all be ‘prone to wander’ away from God,</a:t>
            </a:r>
          </a:p>
          <a:p>
            <a:pPr>
              <a:lnSpc>
                <a:spcPts val="3964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Heebo Regular Italics"/>
              </a:rPr>
              <a:t>especially when we sin. What is it that you want to say ‘sorry’ to God for? Is there anyone you need to seek forgiveness from in person too?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72055F5C855448FCD14E8E58885B9" ma:contentTypeVersion="12" ma:contentTypeDescription="Create a new document." ma:contentTypeScope="" ma:versionID="6ae5411fceba11338c8d894597ff6ff4">
  <xsd:schema xmlns:xsd="http://www.w3.org/2001/XMLSchema" xmlns:xs="http://www.w3.org/2001/XMLSchema" xmlns:p="http://schemas.microsoft.com/office/2006/metadata/properties" xmlns:ns2="c84c125b-b306-4971-93e8-3321679e4ad2" xmlns:ns3="5ccac9e0-9e4c-4a67-979c-7d1d52992d79" targetNamespace="http://schemas.microsoft.com/office/2006/metadata/properties" ma:root="true" ma:fieldsID="1e9c7cec536d850934fb8c826bdf7263" ns2:_="" ns3:_="">
    <xsd:import namespace="c84c125b-b306-4971-93e8-3321679e4ad2"/>
    <xsd:import namespace="5ccac9e0-9e4c-4a67-979c-7d1d52992d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c125b-b306-4971-93e8-3321679e4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ac9e0-9e4c-4a67-979c-7d1d52992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418CA8-08D2-4A6B-9063-106E5419C251}"/>
</file>

<file path=customXml/itemProps2.xml><?xml version="1.0" encoding="utf-8"?>
<ds:datastoreItem xmlns:ds="http://schemas.openxmlformats.org/officeDocument/2006/customXml" ds:itemID="{67AAB2F8-00BD-4BAD-84D2-5DCC33522C26}"/>
</file>

<file path=customXml/itemProps3.xml><?xml version="1.0" encoding="utf-8"?>
<ds:datastoreItem xmlns:ds="http://schemas.openxmlformats.org/officeDocument/2006/customXml" ds:itemID="{085912C5-E4B8-4A09-BD28-D116D0313A4F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614</Words>
  <Application>Microsoft Office PowerPoint</Application>
  <PresentationFormat>Custom</PresentationFormat>
  <Paragraphs>59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Karumbi Bold Italics</vt:lpstr>
      <vt:lpstr>Barlow Condensed Bold</vt:lpstr>
      <vt:lpstr>Calibri</vt:lpstr>
      <vt:lpstr>Arial</vt:lpstr>
      <vt:lpstr>Heebo Regular Bold Italics</vt:lpstr>
      <vt:lpstr>Karumbi</vt:lpstr>
      <vt:lpstr>Heebo Regular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</dc:title>
  <dc:creator>Sophie Benson</dc:creator>
  <cp:lastModifiedBy>Sophie Reed</cp:lastModifiedBy>
  <cp:revision>2</cp:revision>
  <dcterms:created xsi:type="dcterms:W3CDTF">2006-08-16T00:00:00Z</dcterms:created>
  <dcterms:modified xsi:type="dcterms:W3CDTF">2020-11-18T12:52:45Z</dcterms:modified>
  <dc:identifier>DAEN22RgHaU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0x010100C6872055F5C855448FCD14E8E58885B9</vt:lpwstr>
  </property>
</Properties>
</file>