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8288000" cy="10287000"/>
  <p:notesSz cx="6858000" cy="9144000"/>
  <p:embeddedFontLst>
    <p:embeddedFont>
      <p:font typeface="Bebas Neue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Light" panose="020B0604020202020204" charset="0"/>
      <p:regular r:id="rId12"/>
    </p:embeddedFont>
    <p:embeddedFont>
      <p:font typeface="Montserrat Light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352088" y="-8597014"/>
            <a:ext cx="17789013" cy="232602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2088" y="3803413"/>
            <a:ext cx="11888417" cy="508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8"/>
              </a:lnSpc>
            </a:pPr>
            <a:r>
              <a:rPr lang="en-US" sz="4699" spc="343">
                <a:solidFill>
                  <a:srgbClr val="000000"/>
                </a:solidFill>
                <a:latin typeface="Montserrat Light"/>
              </a:rPr>
              <a:t>During lent we are invited to journey with Jesus.</a:t>
            </a:r>
          </a:p>
          <a:p>
            <a:pPr algn="ctr">
              <a:lnSpc>
                <a:spcPts val="5058"/>
              </a:lnSpc>
            </a:pPr>
            <a:r>
              <a:rPr lang="en-US" sz="4699" spc="343">
                <a:solidFill>
                  <a:srgbClr val="000000"/>
                </a:solidFill>
                <a:latin typeface="Montserrat Light"/>
              </a:rPr>
              <a:t>We do this through prayer, fasting and almsgiving.</a:t>
            </a:r>
          </a:p>
          <a:p>
            <a:pPr algn="ctr">
              <a:lnSpc>
                <a:spcPts val="5058"/>
              </a:lnSpc>
            </a:pPr>
            <a:endParaRPr lang="en-US" sz="4699" spc="343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5058"/>
              </a:lnSpc>
            </a:pPr>
            <a:r>
              <a:rPr lang="en-US" sz="3775" spc="275">
                <a:solidFill>
                  <a:srgbClr val="000000"/>
                </a:solidFill>
                <a:latin typeface="Montserrat Light"/>
              </a:rPr>
              <a:t>Giving during Lent reminds us to carry the burdens of others, just as Jesus did on the Cross for us.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2769" b="7845"/>
          <a:stretch>
            <a:fillRect/>
          </a:stretch>
        </p:blipFill>
        <p:spPr>
          <a:xfrm>
            <a:off x="12524032" y="2953591"/>
            <a:ext cx="5102664" cy="683725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71653" y="-8548"/>
            <a:ext cx="11344695" cy="16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2"/>
              </a:lnSpc>
            </a:pPr>
            <a:r>
              <a:rPr lang="en-US" sz="9837" spc="1475">
                <a:solidFill>
                  <a:srgbClr val="000000"/>
                </a:solidFill>
                <a:latin typeface="Bebas Neue"/>
              </a:rPr>
              <a:t>Journey with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7979" y="1208514"/>
            <a:ext cx="14112041" cy="101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5856" spc="1762">
                <a:solidFill>
                  <a:srgbClr val="000000"/>
                </a:solidFill>
                <a:latin typeface="Montserrat Light Bold"/>
              </a:rPr>
              <a:t>giving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2863"/>
          <a:stretch>
            <a:fillRect/>
          </a:stretch>
        </p:blipFill>
        <p:spPr>
          <a:xfrm rot="124355">
            <a:off x="13912959" y="2383062"/>
            <a:ext cx="2324811" cy="1038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352088" y="-8597014"/>
            <a:ext cx="17789013" cy="232602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71653" y="-8548"/>
            <a:ext cx="11344695" cy="16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2"/>
              </a:lnSpc>
            </a:pPr>
            <a:r>
              <a:rPr lang="en-US" sz="9837" spc="1475">
                <a:solidFill>
                  <a:srgbClr val="000000"/>
                </a:solidFill>
                <a:latin typeface="Bebas Neue"/>
              </a:rPr>
              <a:t>Journey with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87979" y="1208514"/>
            <a:ext cx="14112041" cy="101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5856" spc="1762">
                <a:solidFill>
                  <a:srgbClr val="000000"/>
                </a:solidFill>
                <a:latin typeface="Montserrat Light Bold"/>
              </a:rPr>
              <a:t>giving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0168" y="2275825"/>
            <a:ext cx="17627665" cy="791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5222" spc="381">
                <a:solidFill>
                  <a:srgbClr val="000000"/>
                </a:solidFill>
                <a:latin typeface="Montserrat Light"/>
              </a:rPr>
              <a:t>Almsgiving doesn't always have to be giving money. Can you think of any other ways you could give to others this Lent? </a:t>
            </a:r>
          </a:p>
          <a:p>
            <a:pPr algn="ctr">
              <a:lnSpc>
                <a:spcPts val="6998"/>
              </a:lnSpc>
            </a:pPr>
            <a:endParaRPr lang="en-US" sz="5222" spc="381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6998"/>
              </a:lnSpc>
            </a:pPr>
            <a:r>
              <a:rPr lang="en-US" sz="5222" spc="381">
                <a:solidFill>
                  <a:srgbClr val="000000"/>
                </a:solidFill>
                <a:latin typeface="Montserrat Light"/>
              </a:rPr>
              <a:t>Take an act of kindess. Once you have completed the action, give it to someone else.</a:t>
            </a:r>
          </a:p>
          <a:p>
            <a:pPr algn="ctr">
              <a:lnSpc>
                <a:spcPts val="6998"/>
              </a:lnSpc>
            </a:pPr>
            <a:endParaRPr lang="en-US" sz="5222" spc="381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6998"/>
              </a:lnSpc>
            </a:pPr>
            <a:r>
              <a:rPr lang="en-US" sz="5222" spc="381">
                <a:solidFill>
                  <a:srgbClr val="000000"/>
                </a:solidFill>
                <a:latin typeface="Montserrat Light"/>
              </a:rPr>
              <a:t>Let's spread some compassion, hope and love this Lent.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72055F5C855448FCD14E8E58885B9" ma:contentTypeVersion="11" ma:contentTypeDescription="Create a new document." ma:contentTypeScope="" ma:versionID="467879cfab682f31f3951b2a151f8d1e">
  <xsd:schema xmlns:xsd="http://www.w3.org/2001/XMLSchema" xmlns:xs="http://www.w3.org/2001/XMLSchema" xmlns:p="http://schemas.microsoft.com/office/2006/metadata/properties" xmlns:ns2="c84c125b-b306-4971-93e8-3321679e4ad2" xmlns:ns3="5ccac9e0-9e4c-4a67-979c-7d1d52992d79" targetNamespace="http://schemas.microsoft.com/office/2006/metadata/properties" ma:root="true" ma:fieldsID="1f5002c248f4901ee0a78fe14aa88a4f" ns2:_="" ns3:_="">
    <xsd:import namespace="c84c125b-b306-4971-93e8-3321679e4ad2"/>
    <xsd:import namespace="5ccac9e0-9e4c-4a67-979c-7d1d52992d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c125b-b306-4971-93e8-3321679e4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ac9e0-9e4c-4a67-979c-7d1d52992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9AD2A9-0FE9-4AB0-A59E-E18174DAF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4c125b-b306-4971-93e8-3321679e4ad2"/>
    <ds:schemaRef ds:uri="5ccac9e0-9e4c-4a67-979c-7d1d52992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88EE58-CFAB-42CF-9CD9-10359DC15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F00782-9264-43A2-AD40-BC1B0DB8297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Montserrat Light</vt:lpstr>
      <vt:lpstr>Calibri</vt:lpstr>
      <vt:lpstr>Arial</vt:lpstr>
      <vt:lpstr>Bebas Neue</vt:lpstr>
      <vt:lpstr>Montserrat Light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</dc:title>
  <dc:creator>Sophie Benson</dc:creator>
  <cp:lastModifiedBy>Sophie Reed</cp:lastModifiedBy>
  <cp:revision>2</cp:revision>
  <dcterms:created xsi:type="dcterms:W3CDTF">2006-08-16T00:00:00Z</dcterms:created>
  <dcterms:modified xsi:type="dcterms:W3CDTF">2020-02-21T10:57:06Z</dcterms:modified>
  <dc:identifier>DAD0XRjzbH0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0x010100C6872055F5C855448FCD14E8E58885B9</vt:lpwstr>
  </property>
</Properties>
</file>